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54"/>
  </p:notesMasterIdLst>
  <p:sldIdLst>
    <p:sldId id="479" r:id="rId3"/>
    <p:sldId id="771" r:id="rId4"/>
    <p:sldId id="278" r:id="rId5"/>
    <p:sldId id="298" r:id="rId6"/>
    <p:sldId id="295" r:id="rId7"/>
    <p:sldId id="299" r:id="rId8"/>
    <p:sldId id="294" r:id="rId9"/>
    <p:sldId id="331" r:id="rId10"/>
    <p:sldId id="312" r:id="rId11"/>
    <p:sldId id="366" r:id="rId12"/>
    <p:sldId id="772" r:id="rId13"/>
    <p:sldId id="367" r:id="rId14"/>
    <p:sldId id="368" r:id="rId15"/>
    <p:sldId id="343" r:id="rId16"/>
    <p:sldId id="340" r:id="rId17"/>
    <p:sldId id="370" r:id="rId18"/>
    <p:sldId id="344" r:id="rId19"/>
    <p:sldId id="376" r:id="rId20"/>
    <p:sldId id="365" r:id="rId21"/>
    <p:sldId id="345" r:id="rId22"/>
    <p:sldId id="346" r:id="rId23"/>
    <p:sldId id="373" r:id="rId24"/>
    <p:sldId id="477" r:id="rId25"/>
    <p:sldId id="478" r:id="rId26"/>
    <p:sldId id="347" r:id="rId27"/>
    <p:sldId id="348" r:id="rId28"/>
    <p:sldId id="375" r:id="rId29"/>
    <p:sldId id="349" r:id="rId30"/>
    <p:sldId id="377" r:id="rId31"/>
    <p:sldId id="352" r:id="rId32"/>
    <p:sldId id="364" r:id="rId33"/>
    <p:sldId id="353" r:id="rId34"/>
    <p:sldId id="371" r:id="rId35"/>
    <p:sldId id="354" r:id="rId36"/>
    <p:sldId id="355" r:id="rId37"/>
    <p:sldId id="356" r:id="rId38"/>
    <p:sldId id="360" r:id="rId39"/>
    <p:sldId id="773" r:id="rId40"/>
    <p:sldId id="397" r:id="rId41"/>
    <p:sldId id="398" r:id="rId42"/>
    <p:sldId id="399" r:id="rId43"/>
    <p:sldId id="400" r:id="rId44"/>
    <p:sldId id="401" r:id="rId45"/>
    <p:sldId id="402" r:id="rId46"/>
    <p:sldId id="403" r:id="rId47"/>
    <p:sldId id="404" r:id="rId48"/>
    <p:sldId id="405" r:id="rId49"/>
    <p:sldId id="406" r:id="rId50"/>
    <p:sldId id="408" r:id="rId51"/>
    <p:sldId id="775" r:id="rId52"/>
    <p:sldId id="40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6" d="100"/>
          <a:sy n="76" d="100"/>
        </p:scale>
        <p:origin x="16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_rels/data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AA24EA-24DF-4D19-80A4-CDBB5A6C56C5}"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3EB1713F-058E-4F9D-ABC1-18A3E1DCCBC2}">
      <dgm:prSet/>
      <dgm:spPr/>
      <dgm:t>
        <a:bodyPr/>
        <a:lstStyle/>
        <a:p>
          <a:r>
            <a:rPr lang="en-US"/>
            <a:t>The first bug discovered?</a:t>
          </a:r>
        </a:p>
      </dgm:t>
    </dgm:pt>
    <dgm:pt modelId="{96E74A50-C7FB-487F-8D1C-E4B7FA6FB178}" type="parTrans" cxnId="{D96269C9-B248-43B6-A16B-6205ADF386AC}">
      <dgm:prSet/>
      <dgm:spPr/>
      <dgm:t>
        <a:bodyPr/>
        <a:lstStyle/>
        <a:p>
          <a:endParaRPr lang="en-US"/>
        </a:p>
      </dgm:t>
    </dgm:pt>
    <dgm:pt modelId="{63036431-0134-4A15-B956-46C7D0281730}" type="sibTrans" cxnId="{D96269C9-B248-43B6-A16B-6205ADF386AC}">
      <dgm:prSet/>
      <dgm:spPr/>
      <dgm:t>
        <a:bodyPr/>
        <a:lstStyle/>
        <a:p>
          <a:endParaRPr lang="en-US"/>
        </a:p>
      </dgm:t>
    </dgm:pt>
    <dgm:pt modelId="{4EA6B890-CEB6-4C22-961B-7E882F46FF7B}">
      <dgm:prSet/>
      <dgm:spPr/>
      <dgm:t>
        <a:bodyPr/>
        <a:lstStyle/>
        <a:p>
          <a:r>
            <a:rPr lang="en-US"/>
            <a:t>NASA Mariner 1 Venus probe, 1962</a:t>
          </a:r>
        </a:p>
      </dgm:t>
    </dgm:pt>
    <dgm:pt modelId="{29A6AC30-E90A-4B22-89AF-0571D6B24EA5}" type="parTrans" cxnId="{393E57AD-2BAC-4A3C-B60A-ED56B9ADB8A2}">
      <dgm:prSet/>
      <dgm:spPr/>
      <dgm:t>
        <a:bodyPr/>
        <a:lstStyle/>
        <a:p>
          <a:endParaRPr lang="en-US"/>
        </a:p>
      </dgm:t>
    </dgm:pt>
    <dgm:pt modelId="{D19F7053-4E79-4E7E-83BF-908B54E958D7}" type="sibTrans" cxnId="{393E57AD-2BAC-4A3C-B60A-ED56B9ADB8A2}">
      <dgm:prSet/>
      <dgm:spPr/>
      <dgm:t>
        <a:bodyPr/>
        <a:lstStyle/>
        <a:p>
          <a:endParaRPr lang="en-US"/>
        </a:p>
      </dgm:t>
    </dgm:pt>
    <dgm:pt modelId="{B9A4305B-74D1-4FC2-AB29-6B162DC93D65}">
      <dgm:prSet/>
      <dgm:spPr/>
      <dgm:t>
        <a:bodyPr/>
        <a:lstStyle/>
        <a:p>
          <a:r>
            <a:rPr lang="en-US"/>
            <a:t>Therac 25, 1987</a:t>
          </a:r>
        </a:p>
      </dgm:t>
    </dgm:pt>
    <dgm:pt modelId="{2F87727B-83BD-43A4-9872-58FE96D63389}" type="parTrans" cxnId="{2306AB8F-06B2-4F36-B9E8-357518BEE5AE}">
      <dgm:prSet/>
      <dgm:spPr/>
      <dgm:t>
        <a:bodyPr/>
        <a:lstStyle/>
        <a:p>
          <a:endParaRPr lang="en-US"/>
        </a:p>
      </dgm:t>
    </dgm:pt>
    <dgm:pt modelId="{F18410ED-87D5-4CF3-A979-FF5ADD2329DE}" type="sibTrans" cxnId="{2306AB8F-06B2-4F36-B9E8-357518BEE5AE}">
      <dgm:prSet/>
      <dgm:spPr/>
      <dgm:t>
        <a:bodyPr/>
        <a:lstStyle/>
        <a:p>
          <a:endParaRPr lang="en-US"/>
        </a:p>
      </dgm:t>
    </dgm:pt>
    <dgm:pt modelId="{4EE20C18-A55B-4E6B-A224-076A54CFF3B0}">
      <dgm:prSet/>
      <dgm:spPr/>
      <dgm:t>
        <a:bodyPr/>
        <a:lstStyle/>
        <a:p>
          <a:r>
            <a:rPr lang="en-US"/>
            <a:t>European Space Agency Ariane 5 Rocket, 1996 </a:t>
          </a:r>
        </a:p>
      </dgm:t>
    </dgm:pt>
    <dgm:pt modelId="{41B6CBC1-DD00-4BED-98F3-10555A3C9EE8}" type="parTrans" cxnId="{124727D2-D5A6-4254-A134-04414B71BA49}">
      <dgm:prSet/>
      <dgm:spPr/>
      <dgm:t>
        <a:bodyPr/>
        <a:lstStyle/>
        <a:p>
          <a:endParaRPr lang="en-US"/>
        </a:p>
      </dgm:t>
    </dgm:pt>
    <dgm:pt modelId="{3BA2381E-C346-4A86-A81A-AAF12B0B24A5}" type="sibTrans" cxnId="{124727D2-D5A6-4254-A134-04414B71BA49}">
      <dgm:prSet/>
      <dgm:spPr/>
      <dgm:t>
        <a:bodyPr/>
        <a:lstStyle/>
        <a:p>
          <a:endParaRPr lang="en-US"/>
        </a:p>
      </dgm:t>
    </dgm:pt>
    <dgm:pt modelId="{E2998425-8BA0-4830-B402-6F5446AFFF02}">
      <dgm:prSet/>
      <dgm:spPr/>
      <dgm:t>
        <a:bodyPr/>
        <a:lstStyle/>
        <a:p>
          <a:r>
            <a:rPr lang="en-US"/>
            <a:t>NASA Mars Pathfinder rover, 1997</a:t>
          </a:r>
        </a:p>
      </dgm:t>
    </dgm:pt>
    <dgm:pt modelId="{A7E3491B-EA0B-4AE7-82EC-595004293F94}" type="parTrans" cxnId="{367D219C-6346-4A68-999D-3AE0294ECB52}">
      <dgm:prSet/>
      <dgm:spPr/>
      <dgm:t>
        <a:bodyPr/>
        <a:lstStyle/>
        <a:p>
          <a:endParaRPr lang="en-US"/>
        </a:p>
      </dgm:t>
    </dgm:pt>
    <dgm:pt modelId="{61A50597-952C-4BC9-9095-9091CEEEFF9B}" type="sibTrans" cxnId="{367D219C-6346-4A68-999D-3AE0294ECB52}">
      <dgm:prSet/>
      <dgm:spPr/>
      <dgm:t>
        <a:bodyPr/>
        <a:lstStyle/>
        <a:p>
          <a:endParaRPr lang="en-US"/>
        </a:p>
      </dgm:t>
    </dgm:pt>
    <dgm:pt modelId="{65D5267F-9568-46AC-8063-1E00AB4BD677}">
      <dgm:prSet/>
      <dgm:spPr/>
      <dgm:t>
        <a:bodyPr/>
        <a:lstStyle/>
        <a:p>
          <a:r>
            <a:rPr lang="en-US"/>
            <a:t>NASA Mars climate orbiter, 1999</a:t>
          </a:r>
        </a:p>
      </dgm:t>
    </dgm:pt>
    <dgm:pt modelId="{CEF5925C-FDF0-4E61-BC4F-485F0C836847}" type="parTrans" cxnId="{9D7EA32A-F1AA-4F08-AC79-3EB30D395B59}">
      <dgm:prSet/>
      <dgm:spPr/>
      <dgm:t>
        <a:bodyPr/>
        <a:lstStyle/>
        <a:p>
          <a:endParaRPr lang="en-US"/>
        </a:p>
      </dgm:t>
    </dgm:pt>
    <dgm:pt modelId="{5999ADEF-2E0F-4929-B38E-5148B91FD378}" type="sibTrans" cxnId="{9D7EA32A-F1AA-4F08-AC79-3EB30D395B59}">
      <dgm:prSet/>
      <dgm:spPr/>
      <dgm:t>
        <a:bodyPr/>
        <a:lstStyle/>
        <a:p>
          <a:endParaRPr lang="en-US"/>
        </a:p>
      </dgm:t>
    </dgm:pt>
    <dgm:pt modelId="{2D9DCED4-275A-4FAE-8C87-C29284C2C8E2}">
      <dgm:prSet/>
      <dgm:spPr/>
      <dgm:t>
        <a:bodyPr/>
        <a:lstStyle/>
        <a:p>
          <a:r>
            <a:rPr lang="en-US"/>
            <a:t>NASA Mars Spirit rover, 2004</a:t>
          </a:r>
        </a:p>
      </dgm:t>
    </dgm:pt>
    <dgm:pt modelId="{6044A717-7724-4434-8BDF-0C0A75373EB6}" type="parTrans" cxnId="{FEC0A65A-964D-4B57-8B4C-C92DE08DDEA0}">
      <dgm:prSet/>
      <dgm:spPr/>
      <dgm:t>
        <a:bodyPr/>
        <a:lstStyle/>
        <a:p>
          <a:endParaRPr lang="en-US"/>
        </a:p>
      </dgm:t>
    </dgm:pt>
    <dgm:pt modelId="{760834D8-E705-46EC-B661-B541E68A96C6}" type="sibTrans" cxnId="{FEC0A65A-964D-4B57-8B4C-C92DE08DDEA0}">
      <dgm:prSet/>
      <dgm:spPr/>
      <dgm:t>
        <a:bodyPr/>
        <a:lstStyle/>
        <a:p>
          <a:endParaRPr lang="en-US"/>
        </a:p>
      </dgm:t>
    </dgm:pt>
    <dgm:pt modelId="{72517402-C4AD-4217-9BD5-2AD6FE7F9899}" type="pres">
      <dgm:prSet presAssocID="{CAAA24EA-24DF-4D19-80A4-CDBB5A6C56C5}" presName="diagram" presStyleCnt="0">
        <dgm:presLayoutVars>
          <dgm:dir/>
          <dgm:resizeHandles val="exact"/>
        </dgm:presLayoutVars>
      </dgm:prSet>
      <dgm:spPr/>
    </dgm:pt>
    <dgm:pt modelId="{7ECBF257-0D73-4D15-A6E9-D72DD99EBFC5}" type="pres">
      <dgm:prSet presAssocID="{3EB1713F-058E-4F9D-ABC1-18A3E1DCCBC2}" presName="node" presStyleLbl="node1" presStyleIdx="0" presStyleCnt="7">
        <dgm:presLayoutVars>
          <dgm:bulletEnabled val="1"/>
        </dgm:presLayoutVars>
      </dgm:prSet>
      <dgm:spPr/>
    </dgm:pt>
    <dgm:pt modelId="{7958A36D-5B5D-4E19-B576-8A7A99A10CF1}" type="pres">
      <dgm:prSet presAssocID="{63036431-0134-4A15-B956-46C7D0281730}" presName="sibTrans" presStyleCnt="0"/>
      <dgm:spPr/>
    </dgm:pt>
    <dgm:pt modelId="{0938A76A-6C5C-4E95-8EF1-3C84DC26A214}" type="pres">
      <dgm:prSet presAssocID="{4EA6B890-CEB6-4C22-961B-7E882F46FF7B}" presName="node" presStyleLbl="node1" presStyleIdx="1" presStyleCnt="7">
        <dgm:presLayoutVars>
          <dgm:bulletEnabled val="1"/>
        </dgm:presLayoutVars>
      </dgm:prSet>
      <dgm:spPr/>
    </dgm:pt>
    <dgm:pt modelId="{7767E08F-D7F0-4CE7-B270-E3A509C26DD7}" type="pres">
      <dgm:prSet presAssocID="{D19F7053-4E79-4E7E-83BF-908B54E958D7}" presName="sibTrans" presStyleCnt="0"/>
      <dgm:spPr/>
    </dgm:pt>
    <dgm:pt modelId="{A3090626-C7C3-4414-9A50-0858C838E9E2}" type="pres">
      <dgm:prSet presAssocID="{B9A4305B-74D1-4FC2-AB29-6B162DC93D65}" presName="node" presStyleLbl="node1" presStyleIdx="2" presStyleCnt="7">
        <dgm:presLayoutVars>
          <dgm:bulletEnabled val="1"/>
        </dgm:presLayoutVars>
      </dgm:prSet>
      <dgm:spPr/>
    </dgm:pt>
    <dgm:pt modelId="{2CCB16B1-2755-45EE-8CE6-1E8BEF3FD6D1}" type="pres">
      <dgm:prSet presAssocID="{F18410ED-87D5-4CF3-A979-FF5ADD2329DE}" presName="sibTrans" presStyleCnt="0"/>
      <dgm:spPr/>
    </dgm:pt>
    <dgm:pt modelId="{2ED97D44-00F3-4A0A-87B8-2936672C7AB0}" type="pres">
      <dgm:prSet presAssocID="{4EE20C18-A55B-4E6B-A224-076A54CFF3B0}" presName="node" presStyleLbl="node1" presStyleIdx="3" presStyleCnt="7">
        <dgm:presLayoutVars>
          <dgm:bulletEnabled val="1"/>
        </dgm:presLayoutVars>
      </dgm:prSet>
      <dgm:spPr/>
    </dgm:pt>
    <dgm:pt modelId="{223F6915-4A87-4A48-B4C7-4AF40C952548}" type="pres">
      <dgm:prSet presAssocID="{3BA2381E-C346-4A86-A81A-AAF12B0B24A5}" presName="sibTrans" presStyleCnt="0"/>
      <dgm:spPr/>
    </dgm:pt>
    <dgm:pt modelId="{489D17BD-2290-4A30-BF6B-0C8A3B94C0F6}" type="pres">
      <dgm:prSet presAssocID="{E2998425-8BA0-4830-B402-6F5446AFFF02}" presName="node" presStyleLbl="node1" presStyleIdx="4" presStyleCnt="7">
        <dgm:presLayoutVars>
          <dgm:bulletEnabled val="1"/>
        </dgm:presLayoutVars>
      </dgm:prSet>
      <dgm:spPr/>
    </dgm:pt>
    <dgm:pt modelId="{72EB1BE2-0614-4958-B11B-A4268A79CF85}" type="pres">
      <dgm:prSet presAssocID="{61A50597-952C-4BC9-9095-9091CEEEFF9B}" presName="sibTrans" presStyleCnt="0"/>
      <dgm:spPr/>
    </dgm:pt>
    <dgm:pt modelId="{603E75F6-9760-449D-BDC3-2FC8F6B0D589}" type="pres">
      <dgm:prSet presAssocID="{65D5267F-9568-46AC-8063-1E00AB4BD677}" presName="node" presStyleLbl="node1" presStyleIdx="5" presStyleCnt="7">
        <dgm:presLayoutVars>
          <dgm:bulletEnabled val="1"/>
        </dgm:presLayoutVars>
      </dgm:prSet>
      <dgm:spPr/>
    </dgm:pt>
    <dgm:pt modelId="{D6E558AB-8727-46D0-BB9C-7B12A03A591C}" type="pres">
      <dgm:prSet presAssocID="{5999ADEF-2E0F-4929-B38E-5148B91FD378}" presName="sibTrans" presStyleCnt="0"/>
      <dgm:spPr/>
    </dgm:pt>
    <dgm:pt modelId="{FCA7E36C-623E-4D29-AB77-F302C2A80275}" type="pres">
      <dgm:prSet presAssocID="{2D9DCED4-275A-4FAE-8C87-C29284C2C8E2}" presName="node" presStyleLbl="node1" presStyleIdx="6" presStyleCnt="7">
        <dgm:presLayoutVars>
          <dgm:bulletEnabled val="1"/>
        </dgm:presLayoutVars>
      </dgm:prSet>
      <dgm:spPr/>
    </dgm:pt>
  </dgm:ptLst>
  <dgm:cxnLst>
    <dgm:cxn modelId="{3EC1E521-CCB8-4914-80FD-70823A844CA1}" type="presOf" srcId="{3EB1713F-058E-4F9D-ABC1-18A3E1DCCBC2}" destId="{7ECBF257-0D73-4D15-A6E9-D72DD99EBFC5}" srcOrd="0" destOrd="0" presId="urn:microsoft.com/office/officeart/2005/8/layout/default"/>
    <dgm:cxn modelId="{9D7EA32A-F1AA-4F08-AC79-3EB30D395B59}" srcId="{CAAA24EA-24DF-4D19-80A4-CDBB5A6C56C5}" destId="{65D5267F-9568-46AC-8063-1E00AB4BD677}" srcOrd="5" destOrd="0" parTransId="{CEF5925C-FDF0-4E61-BC4F-485F0C836847}" sibTransId="{5999ADEF-2E0F-4929-B38E-5148B91FD378}"/>
    <dgm:cxn modelId="{E24AE45C-C4D8-40F7-A55C-9FABAC4E8D28}" type="presOf" srcId="{4EA6B890-CEB6-4C22-961B-7E882F46FF7B}" destId="{0938A76A-6C5C-4E95-8EF1-3C84DC26A214}" srcOrd="0" destOrd="0" presId="urn:microsoft.com/office/officeart/2005/8/layout/default"/>
    <dgm:cxn modelId="{9F935941-C346-41C8-BE26-CA8754D38C17}" type="presOf" srcId="{65D5267F-9568-46AC-8063-1E00AB4BD677}" destId="{603E75F6-9760-449D-BDC3-2FC8F6B0D589}" srcOrd="0" destOrd="0" presId="urn:microsoft.com/office/officeart/2005/8/layout/default"/>
    <dgm:cxn modelId="{A690F941-84A2-40B2-8461-760DF13CEE19}" type="presOf" srcId="{2D9DCED4-275A-4FAE-8C87-C29284C2C8E2}" destId="{FCA7E36C-623E-4D29-AB77-F302C2A80275}" srcOrd="0" destOrd="0" presId="urn:microsoft.com/office/officeart/2005/8/layout/default"/>
    <dgm:cxn modelId="{FEC0A65A-964D-4B57-8B4C-C92DE08DDEA0}" srcId="{CAAA24EA-24DF-4D19-80A4-CDBB5A6C56C5}" destId="{2D9DCED4-275A-4FAE-8C87-C29284C2C8E2}" srcOrd="6" destOrd="0" parTransId="{6044A717-7724-4434-8BDF-0C0A75373EB6}" sibTransId="{760834D8-E705-46EC-B661-B541E68A96C6}"/>
    <dgm:cxn modelId="{766EC27B-7040-4118-9C67-353BBD69D11F}" type="presOf" srcId="{4EE20C18-A55B-4E6B-A224-076A54CFF3B0}" destId="{2ED97D44-00F3-4A0A-87B8-2936672C7AB0}" srcOrd="0" destOrd="0" presId="urn:microsoft.com/office/officeart/2005/8/layout/default"/>
    <dgm:cxn modelId="{2306AB8F-06B2-4F36-B9E8-357518BEE5AE}" srcId="{CAAA24EA-24DF-4D19-80A4-CDBB5A6C56C5}" destId="{B9A4305B-74D1-4FC2-AB29-6B162DC93D65}" srcOrd="2" destOrd="0" parTransId="{2F87727B-83BD-43A4-9872-58FE96D63389}" sibTransId="{F18410ED-87D5-4CF3-A979-FF5ADD2329DE}"/>
    <dgm:cxn modelId="{367D219C-6346-4A68-999D-3AE0294ECB52}" srcId="{CAAA24EA-24DF-4D19-80A4-CDBB5A6C56C5}" destId="{E2998425-8BA0-4830-B402-6F5446AFFF02}" srcOrd="4" destOrd="0" parTransId="{A7E3491B-EA0B-4AE7-82EC-595004293F94}" sibTransId="{61A50597-952C-4BC9-9095-9091CEEEFF9B}"/>
    <dgm:cxn modelId="{561012A6-CFF7-4842-ADD9-CA8A8986D7C4}" type="presOf" srcId="{B9A4305B-74D1-4FC2-AB29-6B162DC93D65}" destId="{A3090626-C7C3-4414-9A50-0858C838E9E2}" srcOrd="0" destOrd="0" presId="urn:microsoft.com/office/officeart/2005/8/layout/default"/>
    <dgm:cxn modelId="{393E57AD-2BAC-4A3C-B60A-ED56B9ADB8A2}" srcId="{CAAA24EA-24DF-4D19-80A4-CDBB5A6C56C5}" destId="{4EA6B890-CEB6-4C22-961B-7E882F46FF7B}" srcOrd="1" destOrd="0" parTransId="{29A6AC30-E90A-4B22-89AF-0571D6B24EA5}" sibTransId="{D19F7053-4E79-4E7E-83BF-908B54E958D7}"/>
    <dgm:cxn modelId="{D96269C9-B248-43B6-A16B-6205ADF386AC}" srcId="{CAAA24EA-24DF-4D19-80A4-CDBB5A6C56C5}" destId="{3EB1713F-058E-4F9D-ABC1-18A3E1DCCBC2}" srcOrd="0" destOrd="0" parTransId="{96E74A50-C7FB-487F-8D1C-E4B7FA6FB178}" sibTransId="{63036431-0134-4A15-B956-46C7D0281730}"/>
    <dgm:cxn modelId="{124727D2-D5A6-4254-A134-04414B71BA49}" srcId="{CAAA24EA-24DF-4D19-80A4-CDBB5A6C56C5}" destId="{4EE20C18-A55B-4E6B-A224-076A54CFF3B0}" srcOrd="3" destOrd="0" parTransId="{41B6CBC1-DD00-4BED-98F3-10555A3C9EE8}" sibTransId="{3BA2381E-C346-4A86-A81A-AAF12B0B24A5}"/>
    <dgm:cxn modelId="{843C58F8-3759-4B80-9927-680FEB0C935D}" type="presOf" srcId="{E2998425-8BA0-4830-B402-6F5446AFFF02}" destId="{489D17BD-2290-4A30-BF6B-0C8A3B94C0F6}" srcOrd="0" destOrd="0" presId="urn:microsoft.com/office/officeart/2005/8/layout/default"/>
    <dgm:cxn modelId="{1359A8F8-40C7-4E1E-9764-692A53A68966}" type="presOf" srcId="{CAAA24EA-24DF-4D19-80A4-CDBB5A6C56C5}" destId="{72517402-C4AD-4217-9BD5-2AD6FE7F9899}" srcOrd="0" destOrd="0" presId="urn:microsoft.com/office/officeart/2005/8/layout/default"/>
    <dgm:cxn modelId="{2EE1A33C-E9F8-40DD-A4E3-FC0FA6CD70C3}" type="presParOf" srcId="{72517402-C4AD-4217-9BD5-2AD6FE7F9899}" destId="{7ECBF257-0D73-4D15-A6E9-D72DD99EBFC5}" srcOrd="0" destOrd="0" presId="urn:microsoft.com/office/officeart/2005/8/layout/default"/>
    <dgm:cxn modelId="{0A6F4B8B-9A88-44FE-8071-3B5B96DC78FE}" type="presParOf" srcId="{72517402-C4AD-4217-9BD5-2AD6FE7F9899}" destId="{7958A36D-5B5D-4E19-B576-8A7A99A10CF1}" srcOrd="1" destOrd="0" presId="urn:microsoft.com/office/officeart/2005/8/layout/default"/>
    <dgm:cxn modelId="{E75F2758-2DDE-409B-AD32-12D84109E9D5}" type="presParOf" srcId="{72517402-C4AD-4217-9BD5-2AD6FE7F9899}" destId="{0938A76A-6C5C-4E95-8EF1-3C84DC26A214}" srcOrd="2" destOrd="0" presId="urn:microsoft.com/office/officeart/2005/8/layout/default"/>
    <dgm:cxn modelId="{953C676B-0D06-40C5-A9F7-DAC00A59645A}" type="presParOf" srcId="{72517402-C4AD-4217-9BD5-2AD6FE7F9899}" destId="{7767E08F-D7F0-4CE7-B270-E3A509C26DD7}" srcOrd="3" destOrd="0" presId="urn:microsoft.com/office/officeart/2005/8/layout/default"/>
    <dgm:cxn modelId="{25DF8D7F-1082-4058-AEAC-22F2541BAE52}" type="presParOf" srcId="{72517402-C4AD-4217-9BD5-2AD6FE7F9899}" destId="{A3090626-C7C3-4414-9A50-0858C838E9E2}" srcOrd="4" destOrd="0" presId="urn:microsoft.com/office/officeart/2005/8/layout/default"/>
    <dgm:cxn modelId="{7DDAD5D5-0159-40E3-8E0F-F3BA35A86744}" type="presParOf" srcId="{72517402-C4AD-4217-9BD5-2AD6FE7F9899}" destId="{2CCB16B1-2755-45EE-8CE6-1E8BEF3FD6D1}" srcOrd="5" destOrd="0" presId="urn:microsoft.com/office/officeart/2005/8/layout/default"/>
    <dgm:cxn modelId="{41E1030A-3026-4B32-A585-168E2E0F0367}" type="presParOf" srcId="{72517402-C4AD-4217-9BD5-2AD6FE7F9899}" destId="{2ED97D44-00F3-4A0A-87B8-2936672C7AB0}" srcOrd="6" destOrd="0" presId="urn:microsoft.com/office/officeart/2005/8/layout/default"/>
    <dgm:cxn modelId="{6B145562-79B3-411F-A39B-93C8C765C122}" type="presParOf" srcId="{72517402-C4AD-4217-9BD5-2AD6FE7F9899}" destId="{223F6915-4A87-4A48-B4C7-4AF40C952548}" srcOrd="7" destOrd="0" presId="urn:microsoft.com/office/officeart/2005/8/layout/default"/>
    <dgm:cxn modelId="{08176CB7-FF5D-4CD0-88EE-1C8FBB17B149}" type="presParOf" srcId="{72517402-C4AD-4217-9BD5-2AD6FE7F9899}" destId="{489D17BD-2290-4A30-BF6B-0C8A3B94C0F6}" srcOrd="8" destOrd="0" presId="urn:microsoft.com/office/officeart/2005/8/layout/default"/>
    <dgm:cxn modelId="{8AEA469E-E30B-425C-8717-34C3837654A8}" type="presParOf" srcId="{72517402-C4AD-4217-9BD5-2AD6FE7F9899}" destId="{72EB1BE2-0614-4958-B11B-A4268A79CF85}" srcOrd="9" destOrd="0" presId="urn:microsoft.com/office/officeart/2005/8/layout/default"/>
    <dgm:cxn modelId="{11F6D3B1-707F-44C1-A7D3-6344B726CB89}" type="presParOf" srcId="{72517402-C4AD-4217-9BD5-2AD6FE7F9899}" destId="{603E75F6-9760-449D-BDC3-2FC8F6B0D589}" srcOrd="10" destOrd="0" presId="urn:microsoft.com/office/officeart/2005/8/layout/default"/>
    <dgm:cxn modelId="{5ED5FECF-2D04-45CD-802D-035462750C65}" type="presParOf" srcId="{72517402-C4AD-4217-9BD5-2AD6FE7F9899}" destId="{D6E558AB-8727-46D0-BB9C-7B12A03A591C}" srcOrd="11" destOrd="0" presId="urn:microsoft.com/office/officeart/2005/8/layout/default"/>
    <dgm:cxn modelId="{EDDD2108-A84D-4E1C-9B6A-BD09FBC2D88B}" type="presParOf" srcId="{72517402-C4AD-4217-9BD5-2AD6FE7F9899}" destId="{FCA7E36C-623E-4D29-AB77-F302C2A80275}"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17B5B2E-E138-4131-A91F-BD4C90CCA5F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BE4E21A-6766-4B9E-B35B-9D6504820776}">
      <dgm:prSet/>
      <dgm:spPr/>
      <dgm:t>
        <a:bodyPr/>
        <a:lstStyle/>
        <a:p>
          <a:r>
            <a:rPr lang="en-US"/>
            <a:t>Complete or exhaustive testing means</a:t>
          </a:r>
        </a:p>
      </dgm:t>
    </dgm:pt>
    <dgm:pt modelId="{06BB2C43-5895-46E1-8A34-E06D9B5F2AB2}" type="parTrans" cxnId="{105DF6E9-7577-46B8-8B5D-FC9E2D52FE2C}">
      <dgm:prSet/>
      <dgm:spPr/>
      <dgm:t>
        <a:bodyPr/>
        <a:lstStyle/>
        <a:p>
          <a:endParaRPr lang="en-US"/>
        </a:p>
      </dgm:t>
    </dgm:pt>
    <dgm:pt modelId="{A0F5978C-362F-48D7-907E-4460A3EFFFDA}" type="sibTrans" cxnId="{105DF6E9-7577-46B8-8B5D-FC9E2D52FE2C}">
      <dgm:prSet/>
      <dgm:spPr/>
      <dgm:t>
        <a:bodyPr/>
        <a:lstStyle/>
        <a:p>
          <a:endParaRPr lang="en-US"/>
        </a:p>
      </dgm:t>
    </dgm:pt>
    <dgm:pt modelId="{B5F859F4-0D8E-472D-8D49-01262A57B7BA}">
      <dgm:prSet/>
      <dgm:spPr/>
      <dgm:t>
        <a:bodyPr/>
        <a:lstStyle/>
        <a:p>
          <a:r>
            <a:rPr lang="en-US"/>
            <a:t>“All possible combinations of input values and all internal code paths are exercised”</a:t>
          </a:r>
        </a:p>
      </dgm:t>
    </dgm:pt>
    <dgm:pt modelId="{8E4A2A51-A98F-47CD-A002-31A548E2FBA7}" type="parTrans" cxnId="{99DF361B-B51C-40D7-A0EC-8D14E53D3A82}">
      <dgm:prSet/>
      <dgm:spPr/>
      <dgm:t>
        <a:bodyPr/>
        <a:lstStyle/>
        <a:p>
          <a:endParaRPr lang="en-US"/>
        </a:p>
      </dgm:t>
    </dgm:pt>
    <dgm:pt modelId="{F367C8AA-86F6-4D82-AE83-6D9DCAC57B0B}" type="sibTrans" cxnId="{99DF361B-B51C-40D7-A0EC-8D14E53D3A82}">
      <dgm:prSet/>
      <dgm:spPr/>
      <dgm:t>
        <a:bodyPr/>
        <a:lstStyle/>
        <a:p>
          <a:endParaRPr lang="en-US"/>
        </a:p>
      </dgm:t>
    </dgm:pt>
    <dgm:pt modelId="{4CA4EE94-6B32-4A9F-98C8-6CA79D639F56}">
      <dgm:prSet/>
      <dgm:spPr/>
      <dgm:t>
        <a:bodyPr/>
        <a:lstStyle/>
        <a:p>
          <a:r>
            <a:rPr lang="en-US"/>
            <a:t>Complete testing is near impossible for most of the system</a:t>
          </a:r>
        </a:p>
      </dgm:t>
    </dgm:pt>
    <dgm:pt modelId="{155ADEE0-FB1E-4E10-909A-75FF8D305E6F}" type="parTrans" cxnId="{2FADACC9-A994-4FFC-991E-2F961A183A3D}">
      <dgm:prSet/>
      <dgm:spPr/>
      <dgm:t>
        <a:bodyPr/>
        <a:lstStyle/>
        <a:p>
          <a:endParaRPr lang="en-US"/>
        </a:p>
      </dgm:t>
    </dgm:pt>
    <dgm:pt modelId="{50EA8075-3C30-4C1E-AC66-5B0DD02D877C}" type="sibTrans" cxnId="{2FADACC9-A994-4FFC-991E-2F961A183A3D}">
      <dgm:prSet/>
      <dgm:spPr/>
      <dgm:t>
        <a:bodyPr/>
        <a:lstStyle/>
        <a:p>
          <a:endParaRPr lang="en-US"/>
        </a:p>
      </dgm:t>
    </dgm:pt>
    <dgm:pt modelId="{3EF3367B-EBE1-4C5F-822C-84CD587B4FA6}">
      <dgm:prSet/>
      <dgm:spPr/>
      <dgm:t>
        <a:bodyPr/>
        <a:lstStyle/>
        <a:p>
          <a:r>
            <a:rPr lang="en-US"/>
            <a:t>The domain of possible inputs of a program is too large</a:t>
          </a:r>
        </a:p>
      </dgm:t>
    </dgm:pt>
    <dgm:pt modelId="{E638CC08-A7D5-4E07-83CC-9FC0B94273BB}" type="parTrans" cxnId="{4EF89436-ABCF-4AF6-B721-67DD683492E6}">
      <dgm:prSet/>
      <dgm:spPr/>
      <dgm:t>
        <a:bodyPr/>
        <a:lstStyle/>
        <a:p>
          <a:endParaRPr lang="en-US"/>
        </a:p>
      </dgm:t>
    </dgm:pt>
    <dgm:pt modelId="{C3567353-5BF7-45E6-9D6E-79A84A7B3040}" type="sibTrans" cxnId="{4EF89436-ABCF-4AF6-B721-67DD683492E6}">
      <dgm:prSet/>
      <dgm:spPr/>
      <dgm:t>
        <a:bodyPr/>
        <a:lstStyle/>
        <a:p>
          <a:endParaRPr lang="en-US"/>
        </a:p>
      </dgm:t>
    </dgm:pt>
    <dgm:pt modelId="{302E45CC-A925-410F-B6C4-29F0F8A6A216}">
      <dgm:prSet/>
      <dgm:spPr/>
      <dgm:t>
        <a:bodyPr/>
        <a:lstStyle/>
        <a:p>
          <a:r>
            <a:rPr lang="en-US"/>
            <a:t>Valid inputs</a:t>
          </a:r>
        </a:p>
      </dgm:t>
    </dgm:pt>
    <dgm:pt modelId="{F2E689E1-29A4-4E09-A50C-394753520580}" type="parTrans" cxnId="{75B9D19C-0458-4816-A436-0A7883A4275F}">
      <dgm:prSet/>
      <dgm:spPr/>
      <dgm:t>
        <a:bodyPr/>
        <a:lstStyle/>
        <a:p>
          <a:endParaRPr lang="en-US"/>
        </a:p>
      </dgm:t>
    </dgm:pt>
    <dgm:pt modelId="{515F2DC2-8A7E-46AE-896E-D36C43D27F93}" type="sibTrans" cxnId="{75B9D19C-0458-4816-A436-0A7883A4275F}">
      <dgm:prSet/>
      <dgm:spPr/>
      <dgm:t>
        <a:bodyPr/>
        <a:lstStyle/>
        <a:p>
          <a:endParaRPr lang="en-US"/>
        </a:p>
      </dgm:t>
    </dgm:pt>
    <dgm:pt modelId="{C7CBB1F5-42D4-4F9B-ABC3-0445C09248E8}">
      <dgm:prSet/>
      <dgm:spPr/>
      <dgm:t>
        <a:bodyPr/>
        <a:lstStyle/>
        <a:p>
          <a:r>
            <a:rPr lang="en-US"/>
            <a:t>Invalid inputs</a:t>
          </a:r>
        </a:p>
      </dgm:t>
    </dgm:pt>
    <dgm:pt modelId="{A3DCC24D-6847-40A0-B0D8-6A1BC7748FDE}" type="parTrans" cxnId="{EB4B8B9F-4601-46EE-8A18-8ADAA5697CD9}">
      <dgm:prSet/>
      <dgm:spPr/>
      <dgm:t>
        <a:bodyPr/>
        <a:lstStyle/>
        <a:p>
          <a:endParaRPr lang="en-US"/>
        </a:p>
      </dgm:t>
    </dgm:pt>
    <dgm:pt modelId="{6DFFE2A8-FD56-4FC7-AEDB-5250C6590A4E}" type="sibTrans" cxnId="{EB4B8B9F-4601-46EE-8A18-8ADAA5697CD9}">
      <dgm:prSet/>
      <dgm:spPr/>
      <dgm:t>
        <a:bodyPr/>
        <a:lstStyle/>
        <a:p>
          <a:endParaRPr lang="en-US"/>
        </a:p>
      </dgm:t>
    </dgm:pt>
    <dgm:pt modelId="{53D04EC3-3C5E-4DB1-B377-17EE4BC193B8}">
      <dgm:prSet/>
      <dgm:spPr/>
      <dgm:t>
        <a:bodyPr/>
        <a:lstStyle/>
        <a:p>
          <a:r>
            <a:rPr lang="en-US"/>
            <a:t>The design issues may be too complex to completely test</a:t>
          </a:r>
        </a:p>
      </dgm:t>
    </dgm:pt>
    <dgm:pt modelId="{DFEF4E86-11EA-471C-A55A-6F7443EE06A0}" type="parTrans" cxnId="{C936B3B5-81D5-46F3-AB05-D0DB4719C41A}">
      <dgm:prSet/>
      <dgm:spPr/>
      <dgm:t>
        <a:bodyPr/>
        <a:lstStyle/>
        <a:p>
          <a:endParaRPr lang="en-US"/>
        </a:p>
      </dgm:t>
    </dgm:pt>
    <dgm:pt modelId="{AED017A1-E716-4BC7-BC61-BD824D6019C2}" type="sibTrans" cxnId="{C936B3B5-81D5-46F3-AB05-D0DB4719C41A}">
      <dgm:prSet/>
      <dgm:spPr/>
      <dgm:t>
        <a:bodyPr/>
        <a:lstStyle/>
        <a:p>
          <a:endParaRPr lang="en-US"/>
        </a:p>
      </dgm:t>
    </dgm:pt>
    <dgm:pt modelId="{7D8FAB15-CA46-4187-AE2D-0462EFEBFCD9}">
      <dgm:prSet/>
      <dgm:spPr/>
      <dgm:t>
        <a:bodyPr/>
        <a:lstStyle/>
        <a:p>
          <a:r>
            <a:rPr lang="en-US"/>
            <a:t>It may not be possible to create all possible execution environments of the system</a:t>
          </a:r>
        </a:p>
      </dgm:t>
    </dgm:pt>
    <dgm:pt modelId="{6B60A1CC-6DE0-4C3B-B6E9-92490AFBAA42}" type="parTrans" cxnId="{35E20A9B-9E8F-404F-951E-6BF39BDCFF0B}">
      <dgm:prSet/>
      <dgm:spPr/>
      <dgm:t>
        <a:bodyPr/>
        <a:lstStyle/>
        <a:p>
          <a:endParaRPr lang="en-US"/>
        </a:p>
      </dgm:t>
    </dgm:pt>
    <dgm:pt modelId="{E2DF542F-42F9-499F-A5F5-8C58DCB70241}" type="sibTrans" cxnId="{35E20A9B-9E8F-404F-951E-6BF39BDCFF0B}">
      <dgm:prSet/>
      <dgm:spPr/>
      <dgm:t>
        <a:bodyPr/>
        <a:lstStyle/>
        <a:p>
          <a:endParaRPr lang="en-US"/>
        </a:p>
      </dgm:t>
    </dgm:pt>
    <dgm:pt modelId="{327E0E91-6CBA-4E9B-B41F-8B3D2A34EE25}" type="pres">
      <dgm:prSet presAssocID="{B17B5B2E-E138-4131-A91F-BD4C90CCA5FC}" presName="linear" presStyleCnt="0">
        <dgm:presLayoutVars>
          <dgm:animLvl val="lvl"/>
          <dgm:resizeHandles val="exact"/>
        </dgm:presLayoutVars>
      </dgm:prSet>
      <dgm:spPr/>
    </dgm:pt>
    <dgm:pt modelId="{332FAEFD-8639-49EF-9638-10E20DA33395}" type="pres">
      <dgm:prSet presAssocID="{7BE4E21A-6766-4B9E-B35B-9D6504820776}" presName="parentText" presStyleLbl="node1" presStyleIdx="0" presStyleCnt="2">
        <dgm:presLayoutVars>
          <dgm:chMax val="0"/>
          <dgm:bulletEnabled val="1"/>
        </dgm:presLayoutVars>
      </dgm:prSet>
      <dgm:spPr/>
    </dgm:pt>
    <dgm:pt modelId="{9284FAEE-5D26-41AF-BC20-E436981CAC59}" type="pres">
      <dgm:prSet presAssocID="{7BE4E21A-6766-4B9E-B35B-9D6504820776}" presName="childText" presStyleLbl="revTx" presStyleIdx="0" presStyleCnt="2">
        <dgm:presLayoutVars>
          <dgm:bulletEnabled val="1"/>
        </dgm:presLayoutVars>
      </dgm:prSet>
      <dgm:spPr/>
    </dgm:pt>
    <dgm:pt modelId="{395EF1E2-B15D-4D7F-A836-E5AECCF854C5}" type="pres">
      <dgm:prSet presAssocID="{4CA4EE94-6B32-4A9F-98C8-6CA79D639F56}" presName="parentText" presStyleLbl="node1" presStyleIdx="1" presStyleCnt="2">
        <dgm:presLayoutVars>
          <dgm:chMax val="0"/>
          <dgm:bulletEnabled val="1"/>
        </dgm:presLayoutVars>
      </dgm:prSet>
      <dgm:spPr/>
    </dgm:pt>
    <dgm:pt modelId="{2F5C97A3-24A8-46BE-A752-10BD55DA743D}" type="pres">
      <dgm:prSet presAssocID="{4CA4EE94-6B32-4A9F-98C8-6CA79D639F56}" presName="childText" presStyleLbl="revTx" presStyleIdx="1" presStyleCnt="2">
        <dgm:presLayoutVars>
          <dgm:bulletEnabled val="1"/>
        </dgm:presLayoutVars>
      </dgm:prSet>
      <dgm:spPr/>
    </dgm:pt>
  </dgm:ptLst>
  <dgm:cxnLst>
    <dgm:cxn modelId="{99DF361B-B51C-40D7-A0EC-8D14E53D3A82}" srcId="{7BE4E21A-6766-4B9E-B35B-9D6504820776}" destId="{B5F859F4-0D8E-472D-8D49-01262A57B7BA}" srcOrd="0" destOrd="0" parTransId="{8E4A2A51-A98F-47CD-A002-31A548E2FBA7}" sibTransId="{F367C8AA-86F6-4D82-AE83-6D9DCAC57B0B}"/>
    <dgm:cxn modelId="{279B9B1D-5479-4BE8-8AFF-FB19CF3462DF}" type="presOf" srcId="{7BE4E21A-6766-4B9E-B35B-9D6504820776}" destId="{332FAEFD-8639-49EF-9638-10E20DA33395}" srcOrd="0" destOrd="0" presId="urn:microsoft.com/office/officeart/2005/8/layout/vList2"/>
    <dgm:cxn modelId="{4EF89436-ABCF-4AF6-B721-67DD683492E6}" srcId="{4CA4EE94-6B32-4A9F-98C8-6CA79D639F56}" destId="{3EF3367B-EBE1-4C5F-822C-84CD587B4FA6}" srcOrd="0" destOrd="0" parTransId="{E638CC08-A7D5-4E07-83CC-9FC0B94273BB}" sibTransId="{C3567353-5BF7-45E6-9D6E-79A84A7B3040}"/>
    <dgm:cxn modelId="{E763F53E-10D3-4201-B9CE-956F3E13C55A}" type="presOf" srcId="{C7CBB1F5-42D4-4F9B-ABC3-0445C09248E8}" destId="{2F5C97A3-24A8-46BE-A752-10BD55DA743D}" srcOrd="0" destOrd="2" presId="urn:microsoft.com/office/officeart/2005/8/layout/vList2"/>
    <dgm:cxn modelId="{7CA8F261-9D9F-458A-BC0A-FF5FF6B466DB}" type="presOf" srcId="{53D04EC3-3C5E-4DB1-B377-17EE4BC193B8}" destId="{2F5C97A3-24A8-46BE-A752-10BD55DA743D}" srcOrd="0" destOrd="3" presId="urn:microsoft.com/office/officeart/2005/8/layout/vList2"/>
    <dgm:cxn modelId="{8DAC8979-261C-472B-8553-BB138BCB102B}" type="presOf" srcId="{7D8FAB15-CA46-4187-AE2D-0462EFEBFCD9}" destId="{2F5C97A3-24A8-46BE-A752-10BD55DA743D}" srcOrd="0" destOrd="4" presId="urn:microsoft.com/office/officeart/2005/8/layout/vList2"/>
    <dgm:cxn modelId="{3A508399-4BD6-4065-98BC-8E284F5D15AD}" type="presOf" srcId="{B17B5B2E-E138-4131-A91F-BD4C90CCA5FC}" destId="{327E0E91-6CBA-4E9B-B41F-8B3D2A34EE25}" srcOrd="0" destOrd="0" presId="urn:microsoft.com/office/officeart/2005/8/layout/vList2"/>
    <dgm:cxn modelId="{35E20A9B-9E8F-404F-951E-6BF39BDCFF0B}" srcId="{4CA4EE94-6B32-4A9F-98C8-6CA79D639F56}" destId="{7D8FAB15-CA46-4187-AE2D-0462EFEBFCD9}" srcOrd="2" destOrd="0" parTransId="{6B60A1CC-6DE0-4C3B-B6E9-92490AFBAA42}" sibTransId="{E2DF542F-42F9-499F-A5F5-8C58DCB70241}"/>
    <dgm:cxn modelId="{75B9D19C-0458-4816-A436-0A7883A4275F}" srcId="{3EF3367B-EBE1-4C5F-822C-84CD587B4FA6}" destId="{302E45CC-A925-410F-B6C4-29F0F8A6A216}" srcOrd="0" destOrd="0" parTransId="{F2E689E1-29A4-4E09-A50C-394753520580}" sibTransId="{515F2DC2-8A7E-46AE-896E-D36C43D27F93}"/>
    <dgm:cxn modelId="{EB4B8B9F-4601-46EE-8A18-8ADAA5697CD9}" srcId="{3EF3367B-EBE1-4C5F-822C-84CD587B4FA6}" destId="{C7CBB1F5-42D4-4F9B-ABC3-0445C09248E8}" srcOrd="1" destOrd="0" parTransId="{A3DCC24D-6847-40A0-B0D8-6A1BC7748FDE}" sibTransId="{6DFFE2A8-FD56-4FC7-AEDB-5250C6590A4E}"/>
    <dgm:cxn modelId="{C936B3B5-81D5-46F3-AB05-D0DB4719C41A}" srcId="{4CA4EE94-6B32-4A9F-98C8-6CA79D639F56}" destId="{53D04EC3-3C5E-4DB1-B377-17EE4BC193B8}" srcOrd="1" destOrd="0" parTransId="{DFEF4E86-11EA-471C-A55A-6F7443EE06A0}" sibTransId="{AED017A1-E716-4BC7-BC61-BD824D6019C2}"/>
    <dgm:cxn modelId="{1E6875C2-754D-40B8-8914-A737F47846E2}" type="presOf" srcId="{4CA4EE94-6B32-4A9F-98C8-6CA79D639F56}" destId="{395EF1E2-B15D-4D7F-A836-E5AECCF854C5}" srcOrd="0" destOrd="0" presId="urn:microsoft.com/office/officeart/2005/8/layout/vList2"/>
    <dgm:cxn modelId="{F96D32C3-B42A-4136-84BD-2C9638615C7A}" type="presOf" srcId="{B5F859F4-0D8E-472D-8D49-01262A57B7BA}" destId="{9284FAEE-5D26-41AF-BC20-E436981CAC59}" srcOrd="0" destOrd="0" presId="urn:microsoft.com/office/officeart/2005/8/layout/vList2"/>
    <dgm:cxn modelId="{2FADACC9-A994-4FFC-991E-2F961A183A3D}" srcId="{B17B5B2E-E138-4131-A91F-BD4C90CCA5FC}" destId="{4CA4EE94-6B32-4A9F-98C8-6CA79D639F56}" srcOrd="1" destOrd="0" parTransId="{155ADEE0-FB1E-4E10-909A-75FF8D305E6F}" sibTransId="{50EA8075-3C30-4C1E-AC66-5B0DD02D877C}"/>
    <dgm:cxn modelId="{DBD14BD9-D42B-4FAE-B236-9C4439CF5858}" type="presOf" srcId="{3EF3367B-EBE1-4C5F-822C-84CD587B4FA6}" destId="{2F5C97A3-24A8-46BE-A752-10BD55DA743D}" srcOrd="0" destOrd="0" presId="urn:microsoft.com/office/officeart/2005/8/layout/vList2"/>
    <dgm:cxn modelId="{105DF6E9-7577-46B8-8B5D-FC9E2D52FE2C}" srcId="{B17B5B2E-E138-4131-A91F-BD4C90CCA5FC}" destId="{7BE4E21A-6766-4B9E-B35B-9D6504820776}" srcOrd="0" destOrd="0" parTransId="{06BB2C43-5895-46E1-8A34-E06D9B5F2AB2}" sibTransId="{A0F5978C-362F-48D7-907E-4460A3EFFFDA}"/>
    <dgm:cxn modelId="{DAB735FB-458E-457E-943F-73719E539B13}" type="presOf" srcId="{302E45CC-A925-410F-B6C4-29F0F8A6A216}" destId="{2F5C97A3-24A8-46BE-A752-10BD55DA743D}" srcOrd="0" destOrd="1" presId="urn:microsoft.com/office/officeart/2005/8/layout/vList2"/>
    <dgm:cxn modelId="{40D07FAF-A416-4AF8-8355-0157973A1BAB}" type="presParOf" srcId="{327E0E91-6CBA-4E9B-B41F-8B3D2A34EE25}" destId="{332FAEFD-8639-49EF-9638-10E20DA33395}" srcOrd="0" destOrd="0" presId="urn:microsoft.com/office/officeart/2005/8/layout/vList2"/>
    <dgm:cxn modelId="{719C5E49-C62C-4091-8A6C-53D5744A8C42}" type="presParOf" srcId="{327E0E91-6CBA-4E9B-B41F-8B3D2A34EE25}" destId="{9284FAEE-5D26-41AF-BC20-E436981CAC59}" srcOrd="1" destOrd="0" presId="urn:microsoft.com/office/officeart/2005/8/layout/vList2"/>
    <dgm:cxn modelId="{88F6E8AE-7707-4F9C-8E73-9AF0611FB476}" type="presParOf" srcId="{327E0E91-6CBA-4E9B-B41F-8B3D2A34EE25}" destId="{395EF1E2-B15D-4D7F-A836-E5AECCF854C5}" srcOrd="2" destOrd="0" presId="urn:microsoft.com/office/officeart/2005/8/layout/vList2"/>
    <dgm:cxn modelId="{3DC4C3A7-C77A-4FAA-B206-23C424CDBF2D}" type="presParOf" srcId="{327E0E91-6CBA-4E9B-B41F-8B3D2A34EE25}" destId="{2F5C97A3-24A8-46BE-A752-10BD55DA743D}"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FF2BA70-6A8E-470B-9A5B-C2E51C8B9D7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7C813BB9-A3DF-4659-A564-045F519A1962}">
      <dgm:prSet/>
      <dgm:spPr/>
      <dgm:t>
        <a:bodyPr/>
        <a:lstStyle/>
        <a:p>
          <a:r>
            <a:rPr lang="en-US"/>
            <a:t>For any 16 bit variable there are 2</a:t>
          </a:r>
          <a:r>
            <a:rPr lang="en-US" baseline="30000"/>
            <a:t>16</a:t>
          </a:r>
          <a:r>
            <a:rPr lang="en-US"/>
            <a:t> possible values. Thus there are:</a:t>
          </a:r>
        </a:p>
      </dgm:t>
    </dgm:pt>
    <dgm:pt modelId="{52373EC2-6D75-4DE1-80BD-2B18F355915A}" type="parTrans" cxnId="{6B9416D9-E248-4DC1-824B-AFD06AA9161C}">
      <dgm:prSet/>
      <dgm:spPr/>
      <dgm:t>
        <a:bodyPr/>
        <a:lstStyle/>
        <a:p>
          <a:endParaRPr lang="en-US"/>
        </a:p>
      </dgm:t>
    </dgm:pt>
    <dgm:pt modelId="{2D7008DE-F72F-43DF-9E1C-7567C67FC10A}" type="sibTrans" cxnId="{6B9416D9-E248-4DC1-824B-AFD06AA9161C}">
      <dgm:prSet/>
      <dgm:spPr/>
      <dgm:t>
        <a:bodyPr/>
        <a:lstStyle/>
        <a:p>
          <a:endParaRPr lang="en-US"/>
        </a:p>
      </dgm:t>
    </dgm:pt>
    <dgm:pt modelId="{60503B7B-0A4C-4EF1-980C-33FC163E73AF}">
      <dgm:prSet/>
      <dgm:spPr/>
      <dgm:t>
        <a:bodyPr/>
        <a:lstStyle/>
        <a:p>
          <a:r>
            <a:rPr lang="en-US"/>
            <a:t>2</a:t>
          </a:r>
          <a:r>
            <a:rPr lang="en-US" baseline="30000"/>
            <a:t>16</a:t>
          </a:r>
          <a:r>
            <a:rPr lang="en-US"/>
            <a:t> ∙ 2</a:t>
          </a:r>
          <a:r>
            <a:rPr lang="en-US" baseline="30000"/>
            <a:t>16</a:t>
          </a:r>
          <a:r>
            <a:rPr lang="en-US"/>
            <a:t> ∙ 2</a:t>
          </a:r>
          <a:r>
            <a:rPr lang="en-US" baseline="30000"/>
            <a:t>16</a:t>
          </a:r>
          <a:r>
            <a:rPr lang="en-US"/>
            <a:t> ∙ 2</a:t>
          </a:r>
          <a:r>
            <a:rPr lang="en-US" baseline="30000"/>
            <a:t>16</a:t>
          </a:r>
          <a:r>
            <a:rPr lang="en-US"/>
            <a:t> ∙ 2</a:t>
          </a:r>
          <a:r>
            <a:rPr lang="en-US" baseline="30000"/>
            <a:t>16</a:t>
          </a:r>
          <a:r>
            <a:rPr lang="en-US"/>
            <a:t> ∙ 2</a:t>
          </a:r>
          <a:r>
            <a:rPr lang="en-US" baseline="30000"/>
            <a:t>16</a:t>
          </a:r>
          <a:r>
            <a:rPr lang="en-US"/>
            <a:t> = 2</a:t>
          </a:r>
          <a:r>
            <a:rPr lang="en-US" baseline="30000"/>
            <a:t>96</a:t>
          </a:r>
          <a:r>
            <a:rPr lang="en-US"/>
            <a:t> possible input combinations.</a:t>
          </a:r>
        </a:p>
      </dgm:t>
    </dgm:pt>
    <dgm:pt modelId="{51C6D828-7536-43D4-9CD4-AE2F94CB2A6B}" type="parTrans" cxnId="{759004A9-A96C-4B8A-8072-0C31F42DFDC0}">
      <dgm:prSet/>
      <dgm:spPr/>
      <dgm:t>
        <a:bodyPr/>
        <a:lstStyle/>
        <a:p>
          <a:endParaRPr lang="en-US"/>
        </a:p>
      </dgm:t>
    </dgm:pt>
    <dgm:pt modelId="{6689E296-9929-49AA-B242-B2007D45DD84}" type="sibTrans" cxnId="{759004A9-A96C-4B8A-8072-0C31F42DFDC0}">
      <dgm:prSet/>
      <dgm:spPr/>
      <dgm:t>
        <a:bodyPr/>
        <a:lstStyle/>
        <a:p>
          <a:endParaRPr lang="en-US"/>
        </a:p>
      </dgm:t>
    </dgm:pt>
    <dgm:pt modelId="{21E8BDC6-A617-43EF-9895-779374E08FB1}">
      <dgm:prSet/>
      <dgm:spPr/>
      <dgm:t>
        <a:bodyPr/>
        <a:lstStyle/>
        <a:p>
          <a:r>
            <a:rPr lang="en-US"/>
            <a:t>Suppose you automated testing so that you could run one test every </a:t>
          </a:r>
          <a:r>
            <a:rPr lang="en-US" u="sng"/>
            <a:t>100 microseconds </a:t>
          </a:r>
          <a:r>
            <a:rPr lang="en-US"/>
            <a:t>(which is very fast). How much time would you need?</a:t>
          </a:r>
        </a:p>
      </dgm:t>
    </dgm:pt>
    <dgm:pt modelId="{5CB65574-581D-44CE-A978-D3F9019A398E}" type="parTrans" cxnId="{FA9D4D06-0CAA-4002-B072-14D38CD683F0}">
      <dgm:prSet/>
      <dgm:spPr/>
      <dgm:t>
        <a:bodyPr/>
        <a:lstStyle/>
        <a:p>
          <a:endParaRPr lang="en-US"/>
        </a:p>
      </dgm:t>
    </dgm:pt>
    <dgm:pt modelId="{53222AA2-96FD-4DC0-9104-58E25C37483C}" type="sibTrans" cxnId="{FA9D4D06-0CAA-4002-B072-14D38CD683F0}">
      <dgm:prSet/>
      <dgm:spPr/>
      <dgm:t>
        <a:bodyPr/>
        <a:lstStyle/>
        <a:p>
          <a:endParaRPr lang="en-US"/>
        </a:p>
      </dgm:t>
    </dgm:pt>
    <dgm:pt modelId="{0D5F69B6-CCE6-4699-9430-3B858643F81B}" type="pres">
      <dgm:prSet presAssocID="{1FF2BA70-6A8E-470B-9A5B-C2E51C8B9D71}" presName="hierChild1" presStyleCnt="0">
        <dgm:presLayoutVars>
          <dgm:chPref val="1"/>
          <dgm:dir/>
          <dgm:animOne val="branch"/>
          <dgm:animLvl val="lvl"/>
          <dgm:resizeHandles/>
        </dgm:presLayoutVars>
      </dgm:prSet>
      <dgm:spPr/>
    </dgm:pt>
    <dgm:pt modelId="{E0F27E29-8D21-4783-9DC5-B47E9D2FDF4F}" type="pres">
      <dgm:prSet presAssocID="{7C813BB9-A3DF-4659-A564-045F519A1962}" presName="hierRoot1" presStyleCnt="0"/>
      <dgm:spPr/>
    </dgm:pt>
    <dgm:pt modelId="{8A7934C6-222E-4CD7-8C55-0C9B6FA28051}" type="pres">
      <dgm:prSet presAssocID="{7C813BB9-A3DF-4659-A564-045F519A1962}" presName="composite" presStyleCnt="0"/>
      <dgm:spPr/>
    </dgm:pt>
    <dgm:pt modelId="{689D8DEC-F9CB-478F-81D1-8760CAF53582}" type="pres">
      <dgm:prSet presAssocID="{7C813BB9-A3DF-4659-A564-045F519A1962}" presName="background" presStyleLbl="node0" presStyleIdx="0" presStyleCnt="3"/>
      <dgm:spPr/>
    </dgm:pt>
    <dgm:pt modelId="{39F8DC05-6ACC-4121-B292-6F077807F648}" type="pres">
      <dgm:prSet presAssocID="{7C813BB9-A3DF-4659-A564-045F519A1962}" presName="text" presStyleLbl="fgAcc0" presStyleIdx="0" presStyleCnt="3">
        <dgm:presLayoutVars>
          <dgm:chPref val="3"/>
        </dgm:presLayoutVars>
      </dgm:prSet>
      <dgm:spPr/>
    </dgm:pt>
    <dgm:pt modelId="{4D79E9E3-D98B-4DCC-BB10-397CC54527D3}" type="pres">
      <dgm:prSet presAssocID="{7C813BB9-A3DF-4659-A564-045F519A1962}" presName="hierChild2" presStyleCnt="0"/>
      <dgm:spPr/>
    </dgm:pt>
    <dgm:pt modelId="{9376021A-FCDC-4586-A601-7E8498B6B5B9}" type="pres">
      <dgm:prSet presAssocID="{60503B7B-0A4C-4EF1-980C-33FC163E73AF}" presName="hierRoot1" presStyleCnt="0"/>
      <dgm:spPr/>
    </dgm:pt>
    <dgm:pt modelId="{D535A7DD-0802-4339-99BC-11194059AAE4}" type="pres">
      <dgm:prSet presAssocID="{60503B7B-0A4C-4EF1-980C-33FC163E73AF}" presName="composite" presStyleCnt="0"/>
      <dgm:spPr/>
    </dgm:pt>
    <dgm:pt modelId="{2082AB2C-0F13-4FB9-AAEB-7EAA17B531D2}" type="pres">
      <dgm:prSet presAssocID="{60503B7B-0A4C-4EF1-980C-33FC163E73AF}" presName="background" presStyleLbl="node0" presStyleIdx="1" presStyleCnt="3"/>
      <dgm:spPr/>
    </dgm:pt>
    <dgm:pt modelId="{FE8E0527-C7E8-4EAC-9A46-AD5E0B7557AF}" type="pres">
      <dgm:prSet presAssocID="{60503B7B-0A4C-4EF1-980C-33FC163E73AF}" presName="text" presStyleLbl="fgAcc0" presStyleIdx="1" presStyleCnt="3">
        <dgm:presLayoutVars>
          <dgm:chPref val="3"/>
        </dgm:presLayoutVars>
      </dgm:prSet>
      <dgm:spPr/>
    </dgm:pt>
    <dgm:pt modelId="{F9BD6138-6662-4B90-872D-39669080A0BB}" type="pres">
      <dgm:prSet presAssocID="{60503B7B-0A4C-4EF1-980C-33FC163E73AF}" presName="hierChild2" presStyleCnt="0"/>
      <dgm:spPr/>
    </dgm:pt>
    <dgm:pt modelId="{D1B1AC27-6D37-4D83-94E1-57F0223945B3}" type="pres">
      <dgm:prSet presAssocID="{21E8BDC6-A617-43EF-9895-779374E08FB1}" presName="hierRoot1" presStyleCnt="0"/>
      <dgm:spPr/>
    </dgm:pt>
    <dgm:pt modelId="{0DCBEDBA-C0C9-4BCA-B531-A3D6D17798CB}" type="pres">
      <dgm:prSet presAssocID="{21E8BDC6-A617-43EF-9895-779374E08FB1}" presName="composite" presStyleCnt="0"/>
      <dgm:spPr/>
    </dgm:pt>
    <dgm:pt modelId="{100968DA-5249-409D-B21B-0106AD9116CB}" type="pres">
      <dgm:prSet presAssocID="{21E8BDC6-A617-43EF-9895-779374E08FB1}" presName="background" presStyleLbl="node0" presStyleIdx="2" presStyleCnt="3"/>
      <dgm:spPr/>
    </dgm:pt>
    <dgm:pt modelId="{1151E51E-6494-4882-90FD-2DFBDBA54DA8}" type="pres">
      <dgm:prSet presAssocID="{21E8BDC6-A617-43EF-9895-779374E08FB1}" presName="text" presStyleLbl="fgAcc0" presStyleIdx="2" presStyleCnt="3">
        <dgm:presLayoutVars>
          <dgm:chPref val="3"/>
        </dgm:presLayoutVars>
      </dgm:prSet>
      <dgm:spPr/>
    </dgm:pt>
    <dgm:pt modelId="{05EBCECF-33EB-4E13-A846-DF154DB575CF}" type="pres">
      <dgm:prSet presAssocID="{21E8BDC6-A617-43EF-9895-779374E08FB1}" presName="hierChild2" presStyleCnt="0"/>
      <dgm:spPr/>
    </dgm:pt>
  </dgm:ptLst>
  <dgm:cxnLst>
    <dgm:cxn modelId="{FA9D4D06-0CAA-4002-B072-14D38CD683F0}" srcId="{1FF2BA70-6A8E-470B-9A5B-C2E51C8B9D71}" destId="{21E8BDC6-A617-43EF-9895-779374E08FB1}" srcOrd="2" destOrd="0" parTransId="{5CB65574-581D-44CE-A978-D3F9019A398E}" sibTransId="{53222AA2-96FD-4DC0-9104-58E25C37483C}"/>
    <dgm:cxn modelId="{A8431913-CA9C-4090-8CD5-B0E99F074EFB}" type="presOf" srcId="{21E8BDC6-A617-43EF-9895-779374E08FB1}" destId="{1151E51E-6494-4882-90FD-2DFBDBA54DA8}" srcOrd="0" destOrd="0" presId="urn:microsoft.com/office/officeart/2005/8/layout/hierarchy1"/>
    <dgm:cxn modelId="{0A708C7C-B4A5-46A5-8C2F-53F1DE894FEB}" type="presOf" srcId="{7C813BB9-A3DF-4659-A564-045F519A1962}" destId="{39F8DC05-6ACC-4121-B292-6F077807F648}" srcOrd="0" destOrd="0" presId="urn:microsoft.com/office/officeart/2005/8/layout/hierarchy1"/>
    <dgm:cxn modelId="{759004A9-A96C-4B8A-8072-0C31F42DFDC0}" srcId="{1FF2BA70-6A8E-470B-9A5B-C2E51C8B9D71}" destId="{60503B7B-0A4C-4EF1-980C-33FC163E73AF}" srcOrd="1" destOrd="0" parTransId="{51C6D828-7536-43D4-9CD4-AE2F94CB2A6B}" sibTransId="{6689E296-9929-49AA-B242-B2007D45DD84}"/>
    <dgm:cxn modelId="{CADBDDB3-C429-4D0A-A634-8DF2108D461A}" type="presOf" srcId="{60503B7B-0A4C-4EF1-980C-33FC163E73AF}" destId="{FE8E0527-C7E8-4EAC-9A46-AD5E0B7557AF}" srcOrd="0" destOrd="0" presId="urn:microsoft.com/office/officeart/2005/8/layout/hierarchy1"/>
    <dgm:cxn modelId="{FBD2E1B6-3F12-4BA7-9626-C9BEA273255B}" type="presOf" srcId="{1FF2BA70-6A8E-470B-9A5B-C2E51C8B9D71}" destId="{0D5F69B6-CCE6-4699-9430-3B858643F81B}" srcOrd="0" destOrd="0" presId="urn:microsoft.com/office/officeart/2005/8/layout/hierarchy1"/>
    <dgm:cxn modelId="{6B9416D9-E248-4DC1-824B-AFD06AA9161C}" srcId="{1FF2BA70-6A8E-470B-9A5B-C2E51C8B9D71}" destId="{7C813BB9-A3DF-4659-A564-045F519A1962}" srcOrd="0" destOrd="0" parTransId="{52373EC2-6D75-4DE1-80BD-2B18F355915A}" sibTransId="{2D7008DE-F72F-43DF-9E1C-7567C67FC10A}"/>
    <dgm:cxn modelId="{CD2EB63D-9E91-4C01-99C7-E19AC60181EE}" type="presParOf" srcId="{0D5F69B6-CCE6-4699-9430-3B858643F81B}" destId="{E0F27E29-8D21-4783-9DC5-B47E9D2FDF4F}" srcOrd="0" destOrd="0" presId="urn:microsoft.com/office/officeart/2005/8/layout/hierarchy1"/>
    <dgm:cxn modelId="{B5CBC929-EDFC-465E-B686-079C15D6E95D}" type="presParOf" srcId="{E0F27E29-8D21-4783-9DC5-B47E9D2FDF4F}" destId="{8A7934C6-222E-4CD7-8C55-0C9B6FA28051}" srcOrd="0" destOrd="0" presId="urn:microsoft.com/office/officeart/2005/8/layout/hierarchy1"/>
    <dgm:cxn modelId="{71CC7F04-8B6D-4B98-9D70-7B41CE580DDF}" type="presParOf" srcId="{8A7934C6-222E-4CD7-8C55-0C9B6FA28051}" destId="{689D8DEC-F9CB-478F-81D1-8760CAF53582}" srcOrd="0" destOrd="0" presId="urn:microsoft.com/office/officeart/2005/8/layout/hierarchy1"/>
    <dgm:cxn modelId="{07A35914-CB3F-4E15-946B-21A74E5EA308}" type="presParOf" srcId="{8A7934C6-222E-4CD7-8C55-0C9B6FA28051}" destId="{39F8DC05-6ACC-4121-B292-6F077807F648}" srcOrd="1" destOrd="0" presId="urn:microsoft.com/office/officeart/2005/8/layout/hierarchy1"/>
    <dgm:cxn modelId="{B41F1D0E-3176-4B58-B174-3B3770034085}" type="presParOf" srcId="{E0F27E29-8D21-4783-9DC5-B47E9D2FDF4F}" destId="{4D79E9E3-D98B-4DCC-BB10-397CC54527D3}" srcOrd="1" destOrd="0" presId="urn:microsoft.com/office/officeart/2005/8/layout/hierarchy1"/>
    <dgm:cxn modelId="{87A3F5C3-AD1A-4F91-ADA3-080CDA05B6FF}" type="presParOf" srcId="{0D5F69B6-CCE6-4699-9430-3B858643F81B}" destId="{9376021A-FCDC-4586-A601-7E8498B6B5B9}" srcOrd="1" destOrd="0" presId="urn:microsoft.com/office/officeart/2005/8/layout/hierarchy1"/>
    <dgm:cxn modelId="{0A735B6B-068E-46B2-97B3-4738AA676079}" type="presParOf" srcId="{9376021A-FCDC-4586-A601-7E8498B6B5B9}" destId="{D535A7DD-0802-4339-99BC-11194059AAE4}" srcOrd="0" destOrd="0" presId="urn:microsoft.com/office/officeart/2005/8/layout/hierarchy1"/>
    <dgm:cxn modelId="{5BAF0BFC-720C-446F-AFDB-BCC758A45AEE}" type="presParOf" srcId="{D535A7DD-0802-4339-99BC-11194059AAE4}" destId="{2082AB2C-0F13-4FB9-AAEB-7EAA17B531D2}" srcOrd="0" destOrd="0" presId="urn:microsoft.com/office/officeart/2005/8/layout/hierarchy1"/>
    <dgm:cxn modelId="{F5FC88D4-85A9-4D1B-9839-C4209C9F5F7A}" type="presParOf" srcId="{D535A7DD-0802-4339-99BC-11194059AAE4}" destId="{FE8E0527-C7E8-4EAC-9A46-AD5E0B7557AF}" srcOrd="1" destOrd="0" presId="urn:microsoft.com/office/officeart/2005/8/layout/hierarchy1"/>
    <dgm:cxn modelId="{985AA584-10D2-458A-B440-064E8684D6AE}" type="presParOf" srcId="{9376021A-FCDC-4586-A601-7E8498B6B5B9}" destId="{F9BD6138-6662-4B90-872D-39669080A0BB}" srcOrd="1" destOrd="0" presId="urn:microsoft.com/office/officeart/2005/8/layout/hierarchy1"/>
    <dgm:cxn modelId="{6DD7DCEE-FAFC-4A6E-9D35-F77D35022653}" type="presParOf" srcId="{0D5F69B6-CCE6-4699-9430-3B858643F81B}" destId="{D1B1AC27-6D37-4D83-94E1-57F0223945B3}" srcOrd="2" destOrd="0" presId="urn:microsoft.com/office/officeart/2005/8/layout/hierarchy1"/>
    <dgm:cxn modelId="{471E51DB-CC8F-4B0A-B0D8-CB81CE4293CD}" type="presParOf" srcId="{D1B1AC27-6D37-4D83-94E1-57F0223945B3}" destId="{0DCBEDBA-C0C9-4BCA-B531-A3D6D17798CB}" srcOrd="0" destOrd="0" presId="urn:microsoft.com/office/officeart/2005/8/layout/hierarchy1"/>
    <dgm:cxn modelId="{702B06BF-1AB2-4656-8452-B80549AB36C5}" type="presParOf" srcId="{0DCBEDBA-C0C9-4BCA-B531-A3D6D17798CB}" destId="{100968DA-5249-409D-B21B-0106AD9116CB}" srcOrd="0" destOrd="0" presId="urn:microsoft.com/office/officeart/2005/8/layout/hierarchy1"/>
    <dgm:cxn modelId="{4C6D9346-401C-4522-93FE-9F7136FBF9A5}" type="presParOf" srcId="{0DCBEDBA-C0C9-4BCA-B531-A3D6D17798CB}" destId="{1151E51E-6494-4882-90FD-2DFBDBA54DA8}" srcOrd="1" destOrd="0" presId="urn:microsoft.com/office/officeart/2005/8/layout/hierarchy1"/>
    <dgm:cxn modelId="{FD8AD56D-68EA-4F82-91CF-85E7151D3AF8}" type="presParOf" srcId="{D1B1AC27-6D37-4D83-94E1-57F0223945B3}" destId="{05EBCECF-33EB-4E13-A846-DF154DB575C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401D671-A191-4E47-BC70-16415B433260}"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C0C42B7E-F901-4314-A0E8-697193253054}">
      <dgm:prSet/>
      <dgm:spPr/>
      <dgm:t>
        <a:bodyPr/>
        <a:lstStyle/>
        <a:p>
          <a:r>
            <a:rPr lang="en-US"/>
            <a:t>a.k.a. </a:t>
          </a:r>
          <a:r>
            <a:rPr lang="en-US" b="1"/>
            <a:t>structural , clear box or glass box</a:t>
          </a:r>
          <a:endParaRPr lang="en-US"/>
        </a:p>
      </dgm:t>
    </dgm:pt>
    <dgm:pt modelId="{D524AF0F-0BF4-4D03-845A-408B01465917}" type="parTrans" cxnId="{F32138E7-BF2D-4645-92E9-CFEB276A43B6}">
      <dgm:prSet/>
      <dgm:spPr/>
      <dgm:t>
        <a:bodyPr/>
        <a:lstStyle/>
        <a:p>
          <a:endParaRPr lang="en-US"/>
        </a:p>
      </dgm:t>
    </dgm:pt>
    <dgm:pt modelId="{77D6DDF4-36D4-4034-B9FB-9BE29865BCB9}" type="sibTrans" cxnId="{F32138E7-BF2D-4645-92E9-CFEB276A43B6}">
      <dgm:prSet/>
      <dgm:spPr/>
      <dgm:t>
        <a:bodyPr/>
        <a:lstStyle/>
        <a:p>
          <a:endParaRPr lang="en-US"/>
        </a:p>
      </dgm:t>
    </dgm:pt>
    <dgm:pt modelId="{C3F4EC1D-9C91-4E7E-895F-997D7EDEBAFF}">
      <dgm:prSet/>
      <dgm:spPr/>
      <dgm:t>
        <a:bodyPr/>
        <a:lstStyle/>
        <a:p>
          <a:r>
            <a:rPr lang="en-US"/>
            <a:t>Examines source code with focus on:</a:t>
          </a:r>
        </a:p>
      </dgm:t>
    </dgm:pt>
    <dgm:pt modelId="{CA002D51-561D-49A4-9AA3-81B9B2138884}" type="parTrans" cxnId="{40604E43-D677-47AC-A4A6-D389C819E9BD}">
      <dgm:prSet/>
      <dgm:spPr/>
      <dgm:t>
        <a:bodyPr/>
        <a:lstStyle/>
        <a:p>
          <a:endParaRPr lang="en-US"/>
        </a:p>
      </dgm:t>
    </dgm:pt>
    <dgm:pt modelId="{9A560293-CB0D-4774-B425-ABB67381FAB8}" type="sibTrans" cxnId="{40604E43-D677-47AC-A4A6-D389C819E9BD}">
      <dgm:prSet/>
      <dgm:spPr/>
      <dgm:t>
        <a:bodyPr/>
        <a:lstStyle/>
        <a:p>
          <a:endParaRPr lang="en-US"/>
        </a:p>
      </dgm:t>
    </dgm:pt>
    <dgm:pt modelId="{1500C838-7C1F-4C06-832C-B3F2AEEFF659}">
      <dgm:prSet/>
      <dgm:spPr/>
      <dgm:t>
        <a:bodyPr/>
        <a:lstStyle/>
        <a:p>
          <a:r>
            <a:rPr lang="en-US"/>
            <a:t>Control flow</a:t>
          </a:r>
        </a:p>
      </dgm:t>
    </dgm:pt>
    <dgm:pt modelId="{7EA35BDE-288D-4EE5-BDD9-8269D6EFAF9A}" type="parTrans" cxnId="{93FBB549-964D-4D2C-928C-3E82F6547CAB}">
      <dgm:prSet/>
      <dgm:spPr/>
      <dgm:t>
        <a:bodyPr/>
        <a:lstStyle/>
        <a:p>
          <a:endParaRPr lang="en-US"/>
        </a:p>
      </dgm:t>
    </dgm:pt>
    <dgm:pt modelId="{98F6ADA7-D6C2-49E1-9F8F-E0AADAEF386B}" type="sibTrans" cxnId="{93FBB549-964D-4D2C-928C-3E82F6547CAB}">
      <dgm:prSet/>
      <dgm:spPr/>
      <dgm:t>
        <a:bodyPr/>
        <a:lstStyle/>
        <a:p>
          <a:endParaRPr lang="en-US"/>
        </a:p>
      </dgm:t>
    </dgm:pt>
    <dgm:pt modelId="{722961AA-687F-445A-8C53-6F16CB304AAB}">
      <dgm:prSet/>
      <dgm:spPr/>
      <dgm:t>
        <a:bodyPr/>
        <a:lstStyle/>
        <a:p>
          <a:r>
            <a:rPr lang="en-US"/>
            <a:t>Data flow</a:t>
          </a:r>
        </a:p>
      </dgm:t>
    </dgm:pt>
    <dgm:pt modelId="{DE05A5A4-4DC1-4B14-9D93-0F2477F3A236}" type="parTrans" cxnId="{D2A64CE8-4793-4CB2-8D7E-849F7BD61568}">
      <dgm:prSet/>
      <dgm:spPr/>
      <dgm:t>
        <a:bodyPr/>
        <a:lstStyle/>
        <a:p>
          <a:endParaRPr lang="en-US"/>
        </a:p>
      </dgm:t>
    </dgm:pt>
    <dgm:pt modelId="{A539A26B-E8B4-48FC-A5ED-FA88E86DEBE7}" type="sibTrans" cxnId="{D2A64CE8-4793-4CB2-8D7E-849F7BD61568}">
      <dgm:prSet/>
      <dgm:spPr/>
      <dgm:t>
        <a:bodyPr/>
        <a:lstStyle/>
        <a:p>
          <a:endParaRPr lang="en-US"/>
        </a:p>
      </dgm:t>
    </dgm:pt>
    <dgm:pt modelId="{54947E48-9351-4AA1-8E75-221F1AF2E087}">
      <dgm:prSet/>
      <dgm:spPr/>
      <dgm:t>
        <a:bodyPr/>
        <a:lstStyle/>
        <a:p>
          <a:r>
            <a:rPr lang="en-US"/>
            <a:t>Control flow refers to flow of control from one instruction to another</a:t>
          </a:r>
        </a:p>
      </dgm:t>
    </dgm:pt>
    <dgm:pt modelId="{BB189A2E-1071-462C-824A-6E6CCD6CF82A}" type="parTrans" cxnId="{51EE87EB-4006-4734-B770-639B74F8B960}">
      <dgm:prSet/>
      <dgm:spPr/>
      <dgm:t>
        <a:bodyPr/>
        <a:lstStyle/>
        <a:p>
          <a:endParaRPr lang="en-US"/>
        </a:p>
      </dgm:t>
    </dgm:pt>
    <dgm:pt modelId="{C84B28E0-EEEC-4F35-BF81-D7700664BB9D}" type="sibTrans" cxnId="{51EE87EB-4006-4734-B770-639B74F8B960}">
      <dgm:prSet/>
      <dgm:spPr/>
      <dgm:t>
        <a:bodyPr/>
        <a:lstStyle/>
        <a:p>
          <a:endParaRPr lang="en-US"/>
        </a:p>
      </dgm:t>
    </dgm:pt>
    <dgm:pt modelId="{982B4806-67D5-4511-9743-94B3AAA9B7BE}">
      <dgm:prSet/>
      <dgm:spPr/>
      <dgm:t>
        <a:bodyPr/>
        <a:lstStyle/>
        <a:p>
          <a:r>
            <a:rPr lang="en-US"/>
            <a:t>Data flow refers to propagation of values from one variable or constant to another variable</a:t>
          </a:r>
        </a:p>
      </dgm:t>
    </dgm:pt>
    <dgm:pt modelId="{C7BE0FB7-44A9-4537-A55B-642DF3DAAAC3}" type="parTrans" cxnId="{4A029CD8-9DFA-418A-8413-50111E465072}">
      <dgm:prSet/>
      <dgm:spPr/>
      <dgm:t>
        <a:bodyPr/>
        <a:lstStyle/>
        <a:p>
          <a:endParaRPr lang="en-US"/>
        </a:p>
      </dgm:t>
    </dgm:pt>
    <dgm:pt modelId="{482991A4-5FD6-4E77-9BCB-4757C0812E42}" type="sibTrans" cxnId="{4A029CD8-9DFA-418A-8413-50111E465072}">
      <dgm:prSet/>
      <dgm:spPr/>
      <dgm:t>
        <a:bodyPr/>
        <a:lstStyle/>
        <a:p>
          <a:endParaRPr lang="en-US"/>
        </a:p>
      </dgm:t>
    </dgm:pt>
    <dgm:pt modelId="{1F2CFC17-00C5-4FC7-B91A-08444BAD301F}">
      <dgm:prSet/>
      <dgm:spPr/>
      <dgm:t>
        <a:bodyPr/>
        <a:lstStyle/>
        <a:p>
          <a:r>
            <a:rPr lang="en-US"/>
            <a:t>It is applied to individual units of a program</a:t>
          </a:r>
        </a:p>
      </dgm:t>
    </dgm:pt>
    <dgm:pt modelId="{64E4E267-EDFE-41F1-8192-B9B29BB11A4D}" type="parTrans" cxnId="{2946BFE4-6AE7-448D-A41C-A7804297DC1F}">
      <dgm:prSet/>
      <dgm:spPr/>
      <dgm:t>
        <a:bodyPr/>
        <a:lstStyle/>
        <a:p>
          <a:endParaRPr lang="en-US"/>
        </a:p>
      </dgm:t>
    </dgm:pt>
    <dgm:pt modelId="{EB2D3DFE-2470-479F-89F7-625CA1048DCD}" type="sibTrans" cxnId="{2946BFE4-6AE7-448D-A41C-A7804297DC1F}">
      <dgm:prSet/>
      <dgm:spPr/>
      <dgm:t>
        <a:bodyPr/>
        <a:lstStyle/>
        <a:p>
          <a:endParaRPr lang="en-US"/>
        </a:p>
      </dgm:t>
    </dgm:pt>
    <dgm:pt modelId="{3BDA861E-1D11-42FC-97A2-F658884E4CDD}">
      <dgm:prSet/>
      <dgm:spPr/>
      <dgm:t>
        <a:bodyPr/>
        <a:lstStyle/>
        <a:p>
          <a:r>
            <a:rPr lang="en-US"/>
            <a:t>Software developers perform structural testing on the individual program units they write</a:t>
          </a:r>
        </a:p>
      </dgm:t>
    </dgm:pt>
    <dgm:pt modelId="{2C23A6A9-0B59-4410-9467-0B57B6C93C34}" type="parTrans" cxnId="{11FECDDA-553B-4FD6-88D5-0E072A5B0D5B}">
      <dgm:prSet/>
      <dgm:spPr/>
      <dgm:t>
        <a:bodyPr/>
        <a:lstStyle/>
        <a:p>
          <a:endParaRPr lang="en-US"/>
        </a:p>
      </dgm:t>
    </dgm:pt>
    <dgm:pt modelId="{DD6AFE04-0EFC-4A05-B8A2-666764A43D28}" type="sibTrans" cxnId="{11FECDDA-553B-4FD6-88D5-0E072A5B0D5B}">
      <dgm:prSet/>
      <dgm:spPr/>
      <dgm:t>
        <a:bodyPr/>
        <a:lstStyle/>
        <a:p>
          <a:endParaRPr lang="en-US"/>
        </a:p>
      </dgm:t>
    </dgm:pt>
    <dgm:pt modelId="{2F7964B6-2840-4EB4-A1A7-331EF8F63067}" type="pres">
      <dgm:prSet presAssocID="{6401D671-A191-4E47-BC70-16415B433260}" presName="diagram" presStyleCnt="0">
        <dgm:presLayoutVars>
          <dgm:dir/>
          <dgm:resizeHandles val="exact"/>
        </dgm:presLayoutVars>
      </dgm:prSet>
      <dgm:spPr/>
    </dgm:pt>
    <dgm:pt modelId="{C20C157C-35BB-4A5F-92A1-46F627B5EC20}" type="pres">
      <dgm:prSet presAssocID="{C0C42B7E-F901-4314-A0E8-697193253054}" presName="node" presStyleLbl="node1" presStyleIdx="0" presStyleCnt="6">
        <dgm:presLayoutVars>
          <dgm:bulletEnabled val="1"/>
        </dgm:presLayoutVars>
      </dgm:prSet>
      <dgm:spPr/>
    </dgm:pt>
    <dgm:pt modelId="{6C37DB72-E4EC-48A4-8B26-81CB73657A0D}" type="pres">
      <dgm:prSet presAssocID="{77D6DDF4-36D4-4034-B9FB-9BE29865BCB9}" presName="sibTrans" presStyleCnt="0"/>
      <dgm:spPr/>
    </dgm:pt>
    <dgm:pt modelId="{82A7822E-D7CD-450D-92CD-D37A11604BB7}" type="pres">
      <dgm:prSet presAssocID="{C3F4EC1D-9C91-4E7E-895F-997D7EDEBAFF}" presName="node" presStyleLbl="node1" presStyleIdx="1" presStyleCnt="6">
        <dgm:presLayoutVars>
          <dgm:bulletEnabled val="1"/>
        </dgm:presLayoutVars>
      </dgm:prSet>
      <dgm:spPr/>
    </dgm:pt>
    <dgm:pt modelId="{FC4A658B-C857-4B0A-AA9C-F1668068C92F}" type="pres">
      <dgm:prSet presAssocID="{9A560293-CB0D-4774-B425-ABB67381FAB8}" presName="sibTrans" presStyleCnt="0"/>
      <dgm:spPr/>
    </dgm:pt>
    <dgm:pt modelId="{1B62725B-9C80-4842-B0B7-D1F9C1477F88}" type="pres">
      <dgm:prSet presAssocID="{54947E48-9351-4AA1-8E75-221F1AF2E087}" presName="node" presStyleLbl="node1" presStyleIdx="2" presStyleCnt="6">
        <dgm:presLayoutVars>
          <dgm:bulletEnabled val="1"/>
        </dgm:presLayoutVars>
      </dgm:prSet>
      <dgm:spPr/>
    </dgm:pt>
    <dgm:pt modelId="{70ABCFC8-2B71-4E25-A945-0F46237D552F}" type="pres">
      <dgm:prSet presAssocID="{C84B28E0-EEEC-4F35-BF81-D7700664BB9D}" presName="sibTrans" presStyleCnt="0"/>
      <dgm:spPr/>
    </dgm:pt>
    <dgm:pt modelId="{E0600F9A-EC46-467D-AFE4-B416BCD5F002}" type="pres">
      <dgm:prSet presAssocID="{982B4806-67D5-4511-9743-94B3AAA9B7BE}" presName="node" presStyleLbl="node1" presStyleIdx="3" presStyleCnt="6">
        <dgm:presLayoutVars>
          <dgm:bulletEnabled val="1"/>
        </dgm:presLayoutVars>
      </dgm:prSet>
      <dgm:spPr/>
    </dgm:pt>
    <dgm:pt modelId="{F7A2AFAD-3391-4CF9-9EE7-D35F31C87812}" type="pres">
      <dgm:prSet presAssocID="{482991A4-5FD6-4E77-9BCB-4757C0812E42}" presName="sibTrans" presStyleCnt="0"/>
      <dgm:spPr/>
    </dgm:pt>
    <dgm:pt modelId="{5305E13B-CBE9-411A-B51A-A9E541C90052}" type="pres">
      <dgm:prSet presAssocID="{1F2CFC17-00C5-4FC7-B91A-08444BAD301F}" presName="node" presStyleLbl="node1" presStyleIdx="4" presStyleCnt="6">
        <dgm:presLayoutVars>
          <dgm:bulletEnabled val="1"/>
        </dgm:presLayoutVars>
      </dgm:prSet>
      <dgm:spPr/>
    </dgm:pt>
    <dgm:pt modelId="{5E13038A-2EFD-4A6B-8A1B-F8243CA5BB5A}" type="pres">
      <dgm:prSet presAssocID="{EB2D3DFE-2470-479F-89F7-625CA1048DCD}" presName="sibTrans" presStyleCnt="0"/>
      <dgm:spPr/>
    </dgm:pt>
    <dgm:pt modelId="{D7854A69-5EE8-4AC8-A92B-0982120DC2A9}" type="pres">
      <dgm:prSet presAssocID="{3BDA861E-1D11-42FC-97A2-F658884E4CDD}" presName="node" presStyleLbl="node1" presStyleIdx="5" presStyleCnt="6">
        <dgm:presLayoutVars>
          <dgm:bulletEnabled val="1"/>
        </dgm:presLayoutVars>
      </dgm:prSet>
      <dgm:spPr/>
    </dgm:pt>
  </dgm:ptLst>
  <dgm:cxnLst>
    <dgm:cxn modelId="{8946253A-F1B7-4283-8113-BD121C359578}" type="presOf" srcId="{54947E48-9351-4AA1-8E75-221F1AF2E087}" destId="{1B62725B-9C80-4842-B0B7-D1F9C1477F88}" srcOrd="0" destOrd="0" presId="urn:microsoft.com/office/officeart/2005/8/layout/default"/>
    <dgm:cxn modelId="{40604E43-D677-47AC-A4A6-D389C819E9BD}" srcId="{6401D671-A191-4E47-BC70-16415B433260}" destId="{C3F4EC1D-9C91-4E7E-895F-997D7EDEBAFF}" srcOrd="1" destOrd="0" parTransId="{CA002D51-561D-49A4-9AA3-81B9B2138884}" sibTransId="{9A560293-CB0D-4774-B425-ABB67381FAB8}"/>
    <dgm:cxn modelId="{6C2CBC66-D6FF-4337-9193-66C7DCA2BEA7}" type="presOf" srcId="{C0C42B7E-F901-4314-A0E8-697193253054}" destId="{C20C157C-35BB-4A5F-92A1-46F627B5EC20}" srcOrd="0" destOrd="0" presId="urn:microsoft.com/office/officeart/2005/8/layout/default"/>
    <dgm:cxn modelId="{93FBB549-964D-4D2C-928C-3E82F6547CAB}" srcId="{C3F4EC1D-9C91-4E7E-895F-997D7EDEBAFF}" destId="{1500C838-7C1F-4C06-832C-B3F2AEEFF659}" srcOrd="0" destOrd="0" parTransId="{7EA35BDE-288D-4EE5-BDD9-8269D6EFAF9A}" sibTransId="{98F6ADA7-D6C2-49E1-9F8F-E0AADAEF386B}"/>
    <dgm:cxn modelId="{FF87484A-5046-4530-BACA-315143EB83F9}" type="presOf" srcId="{1F2CFC17-00C5-4FC7-B91A-08444BAD301F}" destId="{5305E13B-CBE9-411A-B51A-A9E541C90052}" srcOrd="0" destOrd="0" presId="urn:microsoft.com/office/officeart/2005/8/layout/default"/>
    <dgm:cxn modelId="{881C3E86-D202-4C5B-92BA-14C140BBB7A2}" type="presOf" srcId="{6401D671-A191-4E47-BC70-16415B433260}" destId="{2F7964B6-2840-4EB4-A1A7-331EF8F63067}" srcOrd="0" destOrd="0" presId="urn:microsoft.com/office/officeart/2005/8/layout/default"/>
    <dgm:cxn modelId="{FF48A89A-BE2A-4013-8AA4-AE434E0AD800}" type="presOf" srcId="{1500C838-7C1F-4C06-832C-B3F2AEEFF659}" destId="{82A7822E-D7CD-450D-92CD-D37A11604BB7}" srcOrd="0" destOrd="1" presId="urn:microsoft.com/office/officeart/2005/8/layout/default"/>
    <dgm:cxn modelId="{362EBFCE-B112-49FE-877B-603B63DAD8DE}" type="presOf" srcId="{982B4806-67D5-4511-9743-94B3AAA9B7BE}" destId="{E0600F9A-EC46-467D-AFE4-B416BCD5F002}" srcOrd="0" destOrd="0" presId="urn:microsoft.com/office/officeart/2005/8/layout/default"/>
    <dgm:cxn modelId="{757BDCCF-1D67-4CD8-9423-D5C19F779A48}" type="presOf" srcId="{C3F4EC1D-9C91-4E7E-895F-997D7EDEBAFF}" destId="{82A7822E-D7CD-450D-92CD-D37A11604BB7}" srcOrd="0" destOrd="0" presId="urn:microsoft.com/office/officeart/2005/8/layout/default"/>
    <dgm:cxn modelId="{6B1A7AD5-6F7B-489A-9905-B95472312DF2}" type="presOf" srcId="{722961AA-687F-445A-8C53-6F16CB304AAB}" destId="{82A7822E-D7CD-450D-92CD-D37A11604BB7}" srcOrd="0" destOrd="2" presId="urn:microsoft.com/office/officeart/2005/8/layout/default"/>
    <dgm:cxn modelId="{4A029CD8-9DFA-418A-8413-50111E465072}" srcId="{6401D671-A191-4E47-BC70-16415B433260}" destId="{982B4806-67D5-4511-9743-94B3AAA9B7BE}" srcOrd="3" destOrd="0" parTransId="{C7BE0FB7-44A9-4537-A55B-642DF3DAAAC3}" sibTransId="{482991A4-5FD6-4E77-9BCB-4757C0812E42}"/>
    <dgm:cxn modelId="{11FECDDA-553B-4FD6-88D5-0E072A5B0D5B}" srcId="{6401D671-A191-4E47-BC70-16415B433260}" destId="{3BDA861E-1D11-42FC-97A2-F658884E4CDD}" srcOrd="5" destOrd="0" parTransId="{2C23A6A9-0B59-4410-9467-0B57B6C93C34}" sibTransId="{DD6AFE04-0EFC-4A05-B8A2-666764A43D28}"/>
    <dgm:cxn modelId="{2946BFE4-6AE7-448D-A41C-A7804297DC1F}" srcId="{6401D671-A191-4E47-BC70-16415B433260}" destId="{1F2CFC17-00C5-4FC7-B91A-08444BAD301F}" srcOrd="4" destOrd="0" parTransId="{64E4E267-EDFE-41F1-8192-B9B29BB11A4D}" sibTransId="{EB2D3DFE-2470-479F-89F7-625CA1048DCD}"/>
    <dgm:cxn modelId="{F32138E7-BF2D-4645-92E9-CFEB276A43B6}" srcId="{6401D671-A191-4E47-BC70-16415B433260}" destId="{C0C42B7E-F901-4314-A0E8-697193253054}" srcOrd="0" destOrd="0" parTransId="{D524AF0F-0BF4-4D03-845A-408B01465917}" sibTransId="{77D6DDF4-36D4-4034-B9FB-9BE29865BCB9}"/>
    <dgm:cxn modelId="{D2A64CE8-4793-4CB2-8D7E-849F7BD61568}" srcId="{C3F4EC1D-9C91-4E7E-895F-997D7EDEBAFF}" destId="{722961AA-687F-445A-8C53-6F16CB304AAB}" srcOrd="1" destOrd="0" parTransId="{DE05A5A4-4DC1-4B14-9D93-0F2477F3A236}" sibTransId="{A539A26B-E8B4-48FC-A5ED-FA88E86DEBE7}"/>
    <dgm:cxn modelId="{02B28DEA-BC9A-4A2B-B7A9-8D6C9688D88E}" type="presOf" srcId="{3BDA861E-1D11-42FC-97A2-F658884E4CDD}" destId="{D7854A69-5EE8-4AC8-A92B-0982120DC2A9}" srcOrd="0" destOrd="0" presId="urn:microsoft.com/office/officeart/2005/8/layout/default"/>
    <dgm:cxn modelId="{51EE87EB-4006-4734-B770-639B74F8B960}" srcId="{6401D671-A191-4E47-BC70-16415B433260}" destId="{54947E48-9351-4AA1-8E75-221F1AF2E087}" srcOrd="2" destOrd="0" parTransId="{BB189A2E-1071-462C-824A-6E6CCD6CF82A}" sibTransId="{C84B28E0-EEEC-4F35-BF81-D7700664BB9D}"/>
    <dgm:cxn modelId="{972E531C-F99C-44A1-9226-2C9735060E8E}" type="presParOf" srcId="{2F7964B6-2840-4EB4-A1A7-331EF8F63067}" destId="{C20C157C-35BB-4A5F-92A1-46F627B5EC20}" srcOrd="0" destOrd="0" presId="urn:microsoft.com/office/officeart/2005/8/layout/default"/>
    <dgm:cxn modelId="{68C4BBA5-42DD-4442-B412-4725F80A0AC1}" type="presParOf" srcId="{2F7964B6-2840-4EB4-A1A7-331EF8F63067}" destId="{6C37DB72-E4EC-48A4-8B26-81CB73657A0D}" srcOrd="1" destOrd="0" presId="urn:microsoft.com/office/officeart/2005/8/layout/default"/>
    <dgm:cxn modelId="{74842DFE-6BB2-4ECF-8AB0-6441FE070E6C}" type="presParOf" srcId="{2F7964B6-2840-4EB4-A1A7-331EF8F63067}" destId="{82A7822E-D7CD-450D-92CD-D37A11604BB7}" srcOrd="2" destOrd="0" presId="urn:microsoft.com/office/officeart/2005/8/layout/default"/>
    <dgm:cxn modelId="{822E7C48-9E5F-4E6D-A990-754D4B88A3F3}" type="presParOf" srcId="{2F7964B6-2840-4EB4-A1A7-331EF8F63067}" destId="{FC4A658B-C857-4B0A-AA9C-F1668068C92F}" srcOrd="3" destOrd="0" presId="urn:microsoft.com/office/officeart/2005/8/layout/default"/>
    <dgm:cxn modelId="{9A69098E-2A60-49C6-AD50-2839529CABB9}" type="presParOf" srcId="{2F7964B6-2840-4EB4-A1A7-331EF8F63067}" destId="{1B62725B-9C80-4842-B0B7-D1F9C1477F88}" srcOrd="4" destOrd="0" presId="urn:microsoft.com/office/officeart/2005/8/layout/default"/>
    <dgm:cxn modelId="{A937EF8B-B311-4A5F-B56E-E99157C88C39}" type="presParOf" srcId="{2F7964B6-2840-4EB4-A1A7-331EF8F63067}" destId="{70ABCFC8-2B71-4E25-A945-0F46237D552F}" srcOrd="5" destOrd="0" presId="urn:microsoft.com/office/officeart/2005/8/layout/default"/>
    <dgm:cxn modelId="{290CC9AC-B364-4C6B-9F07-7AB965817547}" type="presParOf" srcId="{2F7964B6-2840-4EB4-A1A7-331EF8F63067}" destId="{E0600F9A-EC46-467D-AFE4-B416BCD5F002}" srcOrd="6" destOrd="0" presId="urn:microsoft.com/office/officeart/2005/8/layout/default"/>
    <dgm:cxn modelId="{6ED895F8-82C8-4648-BE61-80358C02C743}" type="presParOf" srcId="{2F7964B6-2840-4EB4-A1A7-331EF8F63067}" destId="{F7A2AFAD-3391-4CF9-9EE7-D35F31C87812}" srcOrd="7" destOrd="0" presId="urn:microsoft.com/office/officeart/2005/8/layout/default"/>
    <dgm:cxn modelId="{17DFD9EF-175E-48A3-8798-FB2DE13932A1}" type="presParOf" srcId="{2F7964B6-2840-4EB4-A1A7-331EF8F63067}" destId="{5305E13B-CBE9-411A-B51A-A9E541C90052}" srcOrd="8" destOrd="0" presId="urn:microsoft.com/office/officeart/2005/8/layout/default"/>
    <dgm:cxn modelId="{C97005E8-0F77-4163-AF89-88B5AFDBB7A0}" type="presParOf" srcId="{2F7964B6-2840-4EB4-A1A7-331EF8F63067}" destId="{5E13038A-2EFD-4A6B-8A1B-F8243CA5BB5A}" srcOrd="9" destOrd="0" presId="urn:microsoft.com/office/officeart/2005/8/layout/default"/>
    <dgm:cxn modelId="{3B182C68-443C-4B45-BFD3-B71B83275AD8}" type="presParOf" srcId="{2F7964B6-2840-4EB4-A1A7-331EF8F63067}" destId="{D7854A69-5EE8-4AC8-A92B-0982120DC2A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4AEAE2-028E-4C3E-994D-09B9782F13DE}"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C1AF8147-D737-4901-91B8-053FF9985604}">
      <dgm:prSet/>
      <dgm:spPr/>
      <dgm:t>
        <a:bodyPr/>
        <a:lstStyle/>
        <a:p>
          <a:r>
            <a:rPr lang="en-US"/>
            <a:t>a.k.a. </a:t>
          </a:r>
          <a:r>
            <a:rPr lang="en-US" b="1"/>
            <a:t>functional testing</a:t>
          </a:r>
          <a:endParaRPr lang="en-US"/>
        </a:p>
      </dgm:t>
    </dgm:pt>
    <dgm:pt modelId="{7123E8B3-B6A3-46FE-889A-BB3ED63FF199}" type="parTrans" cxnId="{F3C0CD20-0D95-4973-9FD6-58683455F63E}">
      <dgm:prSet/>
      <dgm:spPr/>
      <dgm:t>
        <a:bodyPr/>
        <a:lstStyle/>
        <a:p>
          <a:endParaRPr lang="en-US"/>
        </a:p>
      </dgm:t>
    </dgm:pt>
    <dgm:pt modelId="{1A20B3A7-5C6C-4FA9-969A-F3EE43E08F0D}" type="sibTrans" cxnId="{F3C0CD20-0D95-4973-9FD6-58683455F63E}">
      <dgm:prSet/>
      <dgm:spPr/>
      <dgm:t>
        <a:bodyPr/>
        <a:lstStyle/>
        <a:p>
          <a:endParaRPr lang="en-US"/>
        </a:p>
      </dgm:t>
    </dgm:pt>
    <dgm:pt modelId="{2886F16C-CBC6-4B0D-AAAA-E6AC013980F3}">
      <dgm:prSet/>
      <dgm:spPr/>
      <dgm:t>
        <a:bodyPr/>
        <a:lstStyle/>
        <a:p>
          <a:r>
            <a:rPr lang="en-US"/>
            <a:t>Examines the program that is accessible from outside</a:t>
          </a:r>
        </a:p>
      </dgm:t>
    </dgm:pt>
    <dgm:pt modelId="{074A01A8-6CB1-403A-A75B-FEFAE21B501E}" type="parTrans" cxnId="{E2D9FD5D-5567-44CB-8E84-3651E6769DDE}">
      <dgm:prSet/>
      <dgm:spPr/>
      <dgm:t>
        <a:bodyPr/>
        <a:lstStyle/>
        <a:p>
          <a:endParaRPr lang="en-US"/>
        </a:p>
      </dgm:t>
    </dgm:pt>
    <dgm:pt modelId="{7447BC94-2B54-46B1-976D-7E016045FCF4}" type="sibTrans" cxnId="{E2D9FD5D-5567-44CB-8E84-3651E6769DDE}">
      <dgm:prSet/>
      <dgm:spPr/>
      <dgm:t>
        <a:bodyPr/>
        <a:lstStyle/>
        <a:p>
          <a:endParaRPr lang="en-US"/>
        </a:p>
      </dgm:t>
    </dgm:pt>
    <dgm:pt modelId="{30BC2C4B-94FD-4337-B1BB-6D3CD9585268}">
      <dgm:prSet/>
      <dgm:spPr/>
      <dgm:t>
        <a:bodyPr/>
        <a:lstStyle/>
        <a:p>
          <a:r>
            <a:rPr lang="en-US"/>
            <a:t>Applies the input to a program and observe the externally visible outcome</a:t>
          </a:r>
        </a:p>
      </dgm:t>
    </dgm:pt>
    <dgm:pt modelId="{2BE56920-A9E5-4FC0-A980-5F0BF9B930B6}" type="parTrans" cxnId="{AB7D4F56-C010-4E13-AF09-AEB7B2380B0C}">
      <dgm:prSet/>
      <dgm:spPr/>
      <dgm:t>
        <a:bodyPr/>
        <a:lstStyle/>
        <a:p>
          <a:endParaRPr lang="en-US"/>
        </a:p>
      </dgm:t>
    </dgm:pt>
    <dgm:pt modelId="{257E1391-59F2-46C3-81C5-77C1A36D473D}" type="sibTrans" cxnId="{AB7D4F56-C010-4E13-AF09-AEB7B2380B0C}">
      <dgm:prSet/>
      <dgm:spPr/>
      <dgm:t>
        <a:bodyPr/>
        <a:lstStyle/>
        <a:p>
          <a:endParaRPr lang="en-US"/>
        </a:p>
      </dgm:t>
    </dgm:pt>
    <dgm:pt modelId="{3EA58928-FE5D-4CFA-92E0-5FF4EA3D6610}">
      <dgm:prSet/>
      <dgm:spPr/>
      <dgm:t>
        <a:bodyPr/>
        <a:lstStyle/>
        <a:p>
          <a:r>
            <a:rPr lang="en-US"/>
            <a:t>It is applied to both an entire program as well as to individual program units</a:t>
          </a:r>
        </a:p>
      </dgm:t>
    </dgm:pt>
    <dgm:pt modelId="{E75D4714-D71F-4650-9975-FEEC28818708}" type="parTrans" cxnId="{9E3ED0CA-84A5-45C3-A51E-D6AA9CFC1085}">
      <dgm:prSet/>
      <dgm:spPr/>
      <dgm:t>
        <a:bodyPr/>
        <a:lstStyle/>
        <a:p>
          <a:endParaRPr lang="en-US"/>
        </a:p>
      </dgm:t>
    </dgm:pt>
    <dgm:pt modelId="{883F4EDF-90D1-40F0-BE13-955745E07C13}" type="sibTrans" cxnId="{9E3ED0CA-84A5-45C3-A51E-D6AA9CFC1085}">
      <dgm:prSet/>
      <dgm:spPr/>
      <dgm:t>
        <a:bodyPr/>
        <a:lstStyle/>
        <a:p>
          <a:endParaRPr lang="en-US"/>
        </a:p>
      </dgm:t>
    </dgm:pt>
    <dgm:pt modelId="{E2D3C994-14AD-415E-93FD-8F970EDC314D}">
      <dgm:prSet/>
      <dgm:spPr/>
      <dgm:t>
        <a:bodyPr/>
        <a:lstStyle/>
        <a:p>
          <a:r>
            <a:rPr lang="en-US"/>
            <a:t>It is performed at the external interface level of a system</a:t>
          </a:r>
        </a:p>
      </dgm:t>
    </dgm:pt>
    <dgm:pt modelId="{A7B3264C-B333-4004-BB4F-DAEC57B42FBD}" type="parTrans" cxnId="{D4E255CC-F3F6-4CE3-878B-AEC6787E3C07}">
      <dgm:prSet/>
      <dgm:spPr/>
      <dgm:t>
        <a:bodyPr/>
        <a:lstStyle/>
        <a:p>
          <a:endParaRPr lang="en-US"/>
        </a:p>
      </dgm:t>
    </dgm:pt>
    <dgm:pt modelId="{E89D0C50-F78F-4D70-B926-C957DF608003}" type="sibTrans" cxnId="{D4E255CC-F3F6-4CE3-878B-AEC6787E3C07}">
      <dgm:prSet/>
      <dgm:spPr/>
      <dgm:t>
        <a:bodyPr/>
        <a:lstStyle/>
        <a:p>
          <a:endParaRPr lang="en-US"/>
        </a:p>
      </dgm:t>
    </dgm:pt>
    <dgm:pt modelId="{DF088143-F9B8-40B0-8387-A26A7BC098EB}">
      <dgm:prSet/>
      <dgm:spPr/>
      <dgm:t>
        <a:bodyPr/>
        <a:lstStyle/>
        <a:p>
          <a:r>
            <a:rPr lang="en-US"/>
            <a:t>It is conducted by a separate software quality assurance group</a:t>
          </a:r>
        </a:p>
      </dgm:t>
    </dgm:pt>
    <dgm:pt modelId="{376675EF-B2B1-4786-ABEA-0BE4EFEF2303}" type="parTrans" cxnId="{406C51FC-E323-47A2-AB29-7FBDD81FC531}">
      <dgm:prSet/>
      <dgm:spPr/>
      <dgm:t>
        <a:bodyPr/>
        <a:lstStyle/>
        <a:p>
          <a:endParaRPr lang="en-US"/>
        </a:p>
      </dgm:t>
    </dgm:pt>
    <dgm:pt modelId="{D9CEB3C9-3CE4-4FFD-B3DD-083C79C459DD}" type="sibTrans" cxnId="{406C51FC-E323-47A2-AB29-7FBDD81FC531}">
      <dgm:prSet/>
      <dgm:spPr/>
      <dgm:t>
        <a:bodyPr/>
        <a:lstStyle/>
        <a:p>
          <a:endParaRPr lang="en-US"/>
        </a:p>
      </dgm:t>
    </dgm:pt>
    <dgm:pt modelId="{49EF6295-F864-415B-8FF4-8EC676BC61EE}" type="pres">
      <dgm:prSet presAssocID="{824AEAE2-028E-4C3E-994D-09B9782F13DE}" presName="diagram" presStyleCnt="0">
        <dgm:presLayoutVars>
          <dgm:dir/>
          <dgm:resizeHandles val="exact"/>
        </dgm:presLayoutVars>
      </dgm:prSet>
      <dgm:spPr/>
    </dgm:pt>
    <dgm:pt modelId="{7B5CB28F-2785-4261-993A-27454F4BE535}" type="pres">
      <dgm:prSet presAssocID="{C1AF8147-D737-4901-91B8-053FF9985604}" presName="node" presStyleLbl="node1" presStyleIdx="0" presStyleCnt="6">
        <dgm:presLayoutVars>
          <dgm:bulletEnabled val="1"/>
        </dgm:presLayoutVars>
      </dgm:prSet>
      <dgm:spPr/>
    </dgm:pt>
    <dgm:pt modelId="{9C0CF16F-42BD-4818-8F65-D60D89B19904}" type="pres">
      <dgm:prSet presAssocID="{1A20B3A7-5C6C-4FA9-969A-F3EE43E08F0D}" presName="sibTrans" presStyleCnt="0"/>
      <dgm:spPr/>
    </dgm:pt>
    <dgm:pt modelId="{793F200D-EE52-4F94-AFA9-DCCE26BCD89F}" type="pres">
      <dgm:prSet presAssocID="{2886F16C-CBC6-4B0D-AAAA-E6AC013980F3}" presName="node" presStyleLbl="node1" presStyleIdx="1" presStyleCnt="6">
        <dgm:presLayoutVars>
          <dgm:bulletEnabled val="1"/>
        </dgm:presLayoutVars>
      </dgm:prSet>
      <dgm:spPr/>
    </dgm:pt>
    <dgm:pt modelId="{522FDF8B-C98C-411A-9053-5378DFAC6625}" type="pres">
      <dgm:prSet presAssocID="{7447BC94-2B54-46B1-976D-7E016045FCF4}" presName="sibTrans" presStyleCnt="0"/>
      <dgm:spPr/>
    </dgm:pt>
    <dgm:pt modelId="{1CB74AC0-2DC0-45D5-B6E1-0FF6FBB57678}" type="pres">
      <dgm:prSet presAssocID="{30BC2C4B-94FD-4337-B1BB-6D3CD9585268}" presName="node" presStyleLbl="node1" presStyleIdx="2" presStyleCnt="6">
        <dgm:presLayoutVars>
          <dgm:bulletEnabled val="1"/>
        </dgm:presLayoutVars>
      </dgm:prSet>
      <dgm:spPr/>
    </dgm:pt>
    <dgm:pt modelId="{B49CF6CE-EEA4-4DC0-A002-E56FB1BAB4BD}" type="pres">
      <dgm:prSet presAssocID="{257E1391-59F2-46C3-81C5-77C1A36D473D}" presName="sibTrans" presStyleCnt="0"/>
      <dgm:spPr/>
    </dgm:pt>
    <dgm:pt modelId="{A345A00F-538E-46B7-9835-698407440CB6}" type="pres">
      <dgm:prSet presAssocID="{3EA58928-FE5D-4CFA-92E0-5FF4EA3D6610}" presName="node" presStyleLbl="node1" presStyleIdx="3" presStyleCnt="6">
        <dgm:presLayoutVars>
          <dgm:bulletEnabled val="1"/>
        </dgm:presLayoutVars>
      </dgm:prSet>
      <dgm:spPr/>
    </dgm:pt>
    <dgm:pt modelId="{A397DC67-5CC0-493B-A99D-077B75B4CF10}" type="pres">
      <dgm:prSet presAssocID="{883F4EDF-90D1-40F0-BE13-955745E07C13}" presName="sibTrans" presStyleCnt="0"/>
      <dgm:spPr/>
    </dgm:pt>
    <dgm:pt modelId="{13423033-1D34-4F47-9F01-05083B2909A5}" type="pres">
      <dgm:prSet presAssocID="{E2D3C994-14AD-415E-93FD-8F970EDC314D}" presName="node" presStyleLbl="node1" presStyleIdx="4" presStyleCnt="6">
        <dgm:presLayoutVars>
          <dgm:bulletEnabled val="1"/>
        </dgm:presLayoutVars>
      </dgm:prSet>
      <dgm:spPr/>
    </dgm:pt>
    <dgm:pt modelId="{D67CBD4A-960A-4435-B75F-E9F7090DB1C1}" type="pres">
      <dgm:prSet presAssocID="{E89D0C50-F78F-4D70-B926-C957DF608003}" presName="sibTrans" presStyleCnt="0"/>
      <dgm:spPr/>
    </dgm:pt>
    <dgm:pt modelId="{E1F5826E-F35A-4C9A-A54D-3D940F32056F}" type="pres">
      <dgm:prSet presAssocID="{DF088143-F9B8-40B0-8387-A26A7BC098EB}" presName="node" presStyleLbl="node1" presStyleIdx="5" presStyleCnt="6">
        <dgm:presLayoutVars>
          <dgm:bulletEnabled val="1"/>
        </dgm:presLayoutVars>
      </dgm:prSet>
      <dgm:spPr/>
    </dgm:pt>
  </dgm:ptLst>
  <dgm:cxnLst>
    <dgm:cxn modelId="{CEE50906-911A-4DC8-B10C-B3D8EDF0E5C4}" type="presOf" srcId="{C1AF8147-D737-4901-91B8-053FF9985604}" destId="{7B5CB28F-2785-4261-993A-27454F4BE535}" srcOrd="0" destOrd="0" presId="urn:microsoft.com/office/officeart/2005/8/layout/default"/>
    <dgm:cxn modelId="{F3C0CD20-0D95-4973-9FD6-58683455F63E}" srcId="{824AEAE2-028E-4C3E-994D-09B9782F13DE}" destId="{C1AF8147-D737-4901-91B8-053FF9985604}" srcOrd="0" destOrd="0" parTransId="{7123E8B3-B6A3-46FE-889A-BB3ED63FF199}" sibTransId="{1A20B3A7-5C6C-4FA9-969A-F3EE43E08F0D}"/>
    <dgm:cxn modelId="{89531331-9EB8-4E1A-B4E5-0A6153E6FFB3}" type="presOf" srcId="{2886F16C-CBC6-4B0D-AAAA-E6AC013980F3}" destId="{793F200D-EE52-4F94-AFA9-DCCE26BCD89F}" srcOrd="0" destOrd="0" presId="urn:microsoft.com/office/officeart/2005/8/layout/default"/>
    <dgm:cxn modelId="{E2D9FD5D-5567-44CB-8E84-3651E6769DDE}" srcId="{824AEAE2-028E-4C3E-994D-09B9782F13DE}" destId="{2886F16C-CBC6-4B0D-AAAA-E6AC013980F3}" srcOrd="1" destOrd="0" parTransId="{074A01A8-6CB1-403A-A75B-FEFAE21B501E}" sibTransId="{7447BC94-2B54-46B1-976D-7E016045FCF4}"/>
    <dgm:cxn modelId="{C878A471-2958-4BE7-BB00-23EB105A6174}" type="presOf" srcId="{DF088143-F9B8-40B0-8387-A26A7BC098EB}" destId="{E1F5826E-F35A-4C9A-A54D-3D940F32056F}" srcOrd="0" destOrd="0" presId="urn:microsoft.com/office/officeart/2005/8/layout/default"/>
    <dgm:cxn modelId="{AB7D4F56-C010-4E13-AF09-AEB7B2380B0C}" srcId="{824AEAE2-028E-4C3E-994D-09B9782F13DE}" destId="{30BC2C4B-94FD-4337-B1BB-6D3CD9585268}" srcOrd="2" destOrd="0" parTransId="{2BE56920-A9E5-4FC0-A980-5F0BF9B930B6}" sibTransId="{257E1391-59F2-46C3-81C5-77C1A36D473D}"/>
    <dgm:cxn modelId="{244FD182-B4B2-4830-937C-3BD01D21CD03}" type="presOf" srcId="{3EA58928-FE5D-4CFA-92E0-5FF4EA3D6610}" destId="{A345A00F-538E-46B7-9835-698407440CB6}" srcOrd="0" destOrd="0" presId="urn:microsoft.com/office/officeart/2005/8/layout/default"/>
    <dgm:cxn modelId="{0EB13186-E483-4A9A-8A90-A03004C1F37D}" type="presOf" srcId="{E2D3C994-14AD-415E-93FD-8F970EDC314D}" destId="{13423033-1D34-4F47-9F01-05083B2909A5}" srcOrd="0" destOrd="0" presId="urn:microsoft.com/office/officeart/2005/8/layout/default"/>
    <dgm:cxn modelId="{54513A8B-67E1-46FB-A619-C9156945DDF7}" type="presOf" srcId="{30BC2C4B-94FD-4337-B1BB-6D3CD9585268}" destId="{1CB74AC0-2DC0-45D5-B6E1-0FF6FBB57678}" srcOrd="0" destOrd="0" presId="urn:microsoft.com/office/officeart/2005/8/layout/default"/>
    <dgm:cxn modelId="{9E3ED0CA-84A5-45C3-A51E-D6AA9CFC1085}" srcId="{824AEAE2-028E-4C3E-994D-09B9782F13DE}" destId="{3EA58928-FE5D-4CFA-92E0-5FF4EA3D6610}" srcOrd="3" destOrd="0" parTransId="{E75D4714-D71F-4650-9975-FEEC28818708}" sibTransId="{883F4EDF-90D1-40F0-BE13-955745E07C13}"/>
    <dgm:cxn modelId="{D4E255CC-F3F6-4CE3-878B-AEC6787E3C07}" srcId="{824AEAE2-028E-4C3E-994D-09B9782F13DE}" destId="{E2D3C994-14AD-415E-93FD-8F970EDC314D}" srcOrd="4" destOrd="0" parTransId="{A7B3264C-B333-4004-BB4F-DAEC57B42FBD}" sibTransId="{E89D0C50-F78F-4D70-B926-C957DF608003}"/>
    <dgm:cxn modelId="{77D60FDF-69E7-44F6-B5B3-E028A229BB17}" type="presOf" srcId="{824AEAE2-028E-4C3E-994D-09B9782F13DE}" destId="{49EF6295-F864-415B-8FF4-8EC676BC61EE}" srcOrd="0" destOrd="0" presId="urn:microsoft.com/office/officeart/2005/8/layout/default"/>
    <dgm:cxn modelId="{406C51FC-E323-47A2-AB29-7FBDD81FC531}" srcId="{824AEAE2-028E-4C3E-994D-09B9782F13DE}" destId="{DF088143-F9B8-40B0-8387-A26A7BC098EB}" srcOrd="5" destOrd="0" parTransId="{376675EF-B2B1-4786-ABEA-0BE4EFEF2303}" sibTransId="{D9CEB3C9-3CE4-4FFD-B3DD-083C79C459DD}"/>
    <dgm:cxn modelId="{A2759640-7D41-4E1E-A805-D44997AE1EBD}" type="presParOf" srcId="{49EF6295-F864-415B-8FF4-8EC676BC61EE}" destId="{7B5CB28F-2785-4261-993A-27454F4BE535}" srcOrd="0" destOrd="0" presId="urn:microsoft.com/office/officeart/2005/8/layout/default"/>
    <dgm:cxn modelId="{77945979-D869-4102-AD1A-0963434C13E2}" type="presParOf" srcId="{49EF6295-F864-415B-8FF4-8EC676BC61EE}" destId="{9C0CF16F-42BD-4818-8F65-D60D89B19904}" srcOrd="1" destOrd="0" presId="urn:microsoft.com/office/officeart/2005/8/layout/default"/>
    <dgm:cxn modelId="{D858952A-578F-420F-9AFF-8A0B5AF55C8A}" type="presParOf" srcId="{49EF6295-F864-415B-8FF4-8EC676BC61EE}" destId="{793F200D-EE52-4F94-AFA9-DCCE26BCD89F}" srcOrd="2" destOrd="0" presId="urn:microsoft.com/office/officeart/2005/8/layout/default"/>
    <dgm:cxn modelId="{44E98030-F4E2-4337-A38D-E238D2BD9759}" type="presParOf" srcId="{49EF6295-F864-415B-8FF4-8EC676BC61EE}" destId="{522FDF8B-C98C-411A-9053-5378DFAC6625}" srcOrd="3" destOrd="0" presId="urn:microsoft.com/office/officeart/2005/8/layout/default"/>
    <dgm:cxn modelId="{FA892522-148F-4EF5-90EC-D808D75DE7AC}" type="presParOf" srcId="{49EF6295-F864-415B-8FF4-8EC676BC61EE}" destId="{1CB74AC0-2DC0-45D5-B6E1-0FF6FBB57678}" srcOrd="4" destOrd="0" presId="urn:microsoft.com/office/officeart/2005/8/layout/default"/>
    <dgm:cxn modelId="{C896AA4D-7CC8-449B-AEDB-9E06F2A9315F}" type="presParOf" srcId="{49EF6295-F864-415B-8FF4-8EC676BC61EE}" destId="{B49CF6CE-EEA4-4DC0-A002-E56FB1BAB4BD}" srcOrd="5" destOrd="0" presId="urn:microsoft.com/office/officeart/2005/8/layout/default"/>
    <dgm:cxn modelId="{D78535B5-40A9-4960-8B0F-024AE63CCCA5}" type="presParOf" srcId="{49EF6295-F864-415B-8FF4-8EC676BC61EE}" destId="{A345A00F-538E-46B7-9835-698407440CB6}" srcOrd="6" destOrd="0" presId="urn:microsoft.com/office/officeart/2005/8/layout/default"/>
    <dgm:cxn modelId="{24E537DF-ACD7-4470-903A-CDEBE5F1CAA4}" type="presParOf" srcId="{49EF6295-F864-415B-8FF4-8EC676BC61EE}" destId="{A397DC67-5CC0-493B-A99D-077B75B4CF10}" srcOrd="7" destOrd="0" presId="urn:microsoft.com/office/officeart/2005/8/layout/default"/>
    <dgm:cxn modelId="{CDF26165-158D-4EC1-8A85-07CFACE38520}" type="presParOf" srcId="{49EF6295-F864-415B-8FF4-8EC676BC61EE}" destId="{13423033-1D34-4F47-9F01-05083B2909A5}" srcOrd="8" destOrd="0" presId="urn:microsoft.com/office/officeart/2005/8/layout/default"/>
    <dgm:cxn modelId="{3049E584-C838-4325-8785-F42462CDE15C}" type="presParOf" srcId="{49EF6295-F864-415B-8FF4-8EC676BC61EE}" destId="{D67CBD4A-960A-4435-B75F-E9F7090DB1C1}" srcOrd="9" destOrd="0" presId="urn:microsoft.com/office/officeart/2005/8/layout/default"/>
    <dgm:cxn modelId="{88DCE5A4-CD23-4300-8255-4D9B1F000F6E}" type="presParOf" srcId="{49EF6295-F864-415B-8FF4-8EC676BC61EE}" destId="{E1F5826E-F35A-4C9A-A54D-3D940F32056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B17644E-87F4-490A-A80A-08F83E96060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05A3DE0-EB78-4099-A832-5ED6CEAF3C75}">
      <dgm:prSet/>
      <dgm:spPr/>
      <dgm:t>
        <a:bodyPr/>
        <a:lstStyle/>
        <a:p>
          <a:r>
            <a:rPr lang="en-US"/>
            <a:t>The purpose is to get ready and organized for test execution</a:t>
          </a:r>
        </a:p>
      </dgm:t>
    </dgm:pt>
    <dgm:pt modelId="{1797ADE5-FBE8-4807-9659-23D5974E65F3}" type="parTrans" cxnId="{A60475C4-90DC-4E10-AF13-3B198EC5A1FB}">
      <dgm:prSet/>
      <dgm:spPr/>
      <dgm:t>
        <a:bodyPr/>
        <a:lstStyle/>
        <a:p>
          <a:endParaRPr lang="en-US"/>
        </a:p>
      </dgm:t>
    </dgm:pt>
    <dgm:pt modelId="{6DB20D0D-7E08-432B-B657-C702844B9CE1}" type="sibTrans" cxnId="{A60475C4-90DC-4E10-AF13-3B198EC5A1FB}">
      <dgm:prSet/>
      <dgm:spPr/>
      <dgm:t>
        <a:bodyPr/>
        <a:lstStyle/>
        <a:p>
          <a:endParaRPr lang="en-US"/>
        </a:p>
      </dgm:t>
    </dgm:pt>
    <dgm:pt modelId="{5206AD41-DC15-4666-895F-B4568D80B6CD}">
      <dgm:prSet/>
      <dgm:spPr/>
      <dgm:t>
        <a:bodyPr/>
        <a:lstStyle/>
        <a:p>
          <a:r>
            <a:rPr lang="en-US"/>
            <a:t>A test plan provides a:</a:t>
          </a:r>
        </a:p>
      </dgm:t>
    </dgm:pt>
    <dgm:pt modelId="{9B460699-5B61-4E04-BE5F-192E3DC7F3D3}" type="parTrans" cxnId="{59566EE9-95A5-4864-A692-B2E45F6939E3}">
      <dgm:prSet/>
      <dgm:spPr/>
      <dgm:t>
        <a:bodyPr/>
        <a:lstStyle/>
        <a:p>
          <a:endParaRPr lang="en-US"/>
        </a:p>
      </dgm:t>
    </dgm:pt>
    <dgm:pt modelId="{81DC3E9B-3D6B-40C2-8079-7BAFF4002EAA}" type="sibTrans" cxnId="{59566EE9-95A5-4864-A692-B2E45F6939E3}">
      <dgm:prSet/>
      <dgm:spPr/>
      <dgm:t>
        <a:bodyPr/>
        <a:lstStyle/>
        <a:p>
          <a:endParaRPr lang="en-US"/>
        </a:p>
      </dgm:t>
    </dgm:pt>
    <dgm:pt modelId="{6CE1C699-3847-413A-9310-90E5426A175D}">
      <dgm:prSet/>
      <dgm:spPr/>
      <dgm:t>
        <a:bodyPr/>
        <a:lstStyle/>
        <a:p>
          <a:r>
            <a:rPr lang="en-US"/>
            <a:t>Framework</a:t>
          </a:r>
        </a:p>
      </dgm:t>
    </dgm:pt>
    <dgm:pt modelId="{C83DAFF9-5E0C-47E2-BECE-0CB4FE7535D2}" type="parTrans" cxnId="{5600F762-B51A-4B7D-A662-2A394B09BD24}">
      <dgm:prSet/>
      <dgm:spPr/>
      <dgm:t>
        <a:bodyPr/>
        <a:lstStyle/>
        <a:p>
          <a:endParaRPr lang="en-US"/>
        </a:p>
      </dgm:t>
    </dgm:pt>
    <dgm:pt modelId="{61DD6194-64BB-4B45-B4B0-D0B96EF182B5}" type="sibTrans" cxnId="{5600F762-B51A-4B7D-A662-2A394B09BD24}">
      <dgm:prSet/>
      <dgm:spPr/>
      <dgm:t>
        <a:bodyPr/>
        <a:lstStyle/>
        <a:p>
          <a:endParaRPr lang="en-US"/>
        </a:p>
      </dgm:t>
    </dgm:pt>
    <dgm:pt modelId="{38956965-5108-49F4-A165-5B3A607F76C5}">
      <dgm:prSet/>
      <dgm:spPr/>
      <dgm:t>
        <a:bodyPr/>
        <a:lstStyle/>
        <a:p>
          <a:r>
            <a:rPr lang="en-US"/>
            <a:t>A set of ideas, facts or circumstances within which the tests will be conducted</a:t>
          </a:r>
        </a:p>
      </dgm:t>
    </dgm:pt>
    <dgm:pt modelId="{00E1BB42-239A-4BA1-886B-17DBBECD5DBF}" type="parTrans" cxnId="{D5F96E40-1B32-42D0-A7F0-E37A302E53F3}">
      <dgm:prSet/>
      <dgm:spPr/>
      <dgm:t>
        <a:bodyPr/>
        <a:lstStyle/>
        <a:p>
          <a:endParaRPr lang="en-US"/>
        </a:p>
      </dgm:t>
    </dgm:pt>
    <dgm:pt modelId="{D0F43F37-987B-495F-8127-CA4ED4252269}" type="sibTrans" cxnId="{D5F96E40-1B32-42D0-A7F0-E37A302E53F3}">
      <dgm:prSet/>
      <dgm:spPr/>
      <dgm:t>
        <a:bodyPr/>
        <a:lstStyle/>
        <a:p>
          <a:endParaRPr lang="en-US"/>
        </a:p>
      </dgm:t>
    </dgm:pt>
    <dgm:pt modelId="{4EEA7EC9-2BC1-49EF-9648-180132F74F6B}">
      <dgm:prSet/>
      <dgm:spPr/>
      <dgm:t>
        <a:bodyPr/>
        <a:lstStyle/>
        <a:p>
          <a:r>
            <a:rPr lang="en-US"/>
            <a:t>Scope</a:t>
          </a:r>
        </a:p>
      </dgm:t>
    </dgm:pt>
    <dgm:pt modelId="{001C559C-70D9-4E05-84CA-1575661CF6FD}" type="parTrans" cxnId="{55D7FCDF-068A-4F51-957B-22634BFD4FB5}">
      <dgm:prSet/>
      <dgm:spPr/>
      <dgm:t>
        <a:bodyPr/>
        <a:lstStyle/>
        <a:p>
          <a:endParaRPr lang="en-US"/>
        </a:p>
      </dgm:t>
    </dgm:pt>
    <dgm:pt modelId="{569AE5E4-C1AC-4E34-85EB-D7EC4356A56F}" type="sibTrans" cxnId="{55D7FCDF-068A-4F51-957B-22634BFD4FB5}">
      <dgm:prSet/>
      <dgm:spPr/>
      <dgm:t>
        <a:bodyPr/>
        <a:lstStyle/>
        <a:p>
          <a:endParaRPr lang="en-US"/>
        </a:p>
      </dgm:t>
    </dgm:pt>
    <dgm:pt modelId="{4A9EE2DB-27EA-49F2-804C-7BA9610FDC80}">
      <dgm:prSet/>
      <dgm:spPr/>
      <dgm:t>
        <a:bodyPr/>
        <a:lstStyle/>
        <a:p>
          <a:r>
            <a:rPr lang="en-US"/>
            <a:t>The domain or extent of the test activities</a:t>
          </a:r>
        </a:p>
      </dgm:t>
    </dgm:pt>
    <dgm:pt modelId="{9F68E4CD-4AC9-4CB4-9A51-AE8FCA081572}" type="parTrans" cxnId="{2E6FA0FE-B9E7-40D0-80C4-68202D0F5C7D}">
      <dgm:prSet/>
      <dgm:spPr/>
      <dgm:t>
        <a:bodyPr/>
        <a:lstStyle/>
        <a:p>
          <a:endParaRPr lang="en-US"/>
        </a:p>
      </dgm:t>
    </dgm:pt>
    <dgm:pt modelId="{AE3273EC-2E79-4D0B-A82F-70EE9E99A916}" type="sibTrans" cxnId="{2E6FA0FE-B9E7-40D0-80C4-68202D0F5C7D}">
      <dgm:prSet/>
      <dgm:spPr/>
      <dgm:t>
        <a:bodyPr/>
        <a:lstStyle/>
        <a:p>
          <a:endParaRPr lang="en-US"/>
        </a:p>
      </dgm:t>
    </dgm:pt>
    <dgm:pt modelId="{BFE31D53-8A71-431E-B41C-653CD8554E05}">
      <dgm:prSet/>
      <dgm:spPr/>
      <dgm:t>
        <a:bodyPr/>
        <a:lstStyle/>
        <a:p>
          <a:r>
            <a:rPr lang="en-US"/>
            <a:t>Details of resource needed</a:t>
          </a:r>
        </a:p>
      </dgm:t>
    </dgm:pt>
    <dgm:pt modelId="{C4444937-B745-4A0D-963F-8CF1FA6187A8}" type="parTrans" cxnId="{8BEDF351-3BA3-456E-927C-9980A977BD38}">
      <dgm:prSet/>
      <dgm:spPr/>
      <dgm:t>
        <a:bodyPr/>
        <a:lstStyle/>
        <a:p>
          <a:endParaRPr lang="en-US"/>
        </a:p>
      </dgm:t>
    </dgm:pt>
    <dgm:pt modelId="{1E89CF41-7800-4D84-BD18-C65EE5FD3250}" type="sibTrans" cxnId="{8BEDF351-3BA3-456E-927C-9980A977BD38}">
      <dgm:prSet/>
      <dgm:spPr/>
      <dgm:t>
        <a:bodyPr/>
        <a:lstStyle/>
        <a:p>
          <a:endParaRPr lang="en-US"/>
        </a:p>
      </dgm:t>
    </dgm:pt>
    <dgm:pt modelId="{905B9656-0085-43EB-B35D-800EED19748D}">
      <dgm:prSet/>
      <dgm:spPr/>
      <dgm:t>
        <a:bodyPr/>
        <a:lstStyle/>
        <a:p>
          <a:r>
            <a:rPr lang="en-US"/>
            <a:t>Effort required</a:t>
          </a:r>
        </a:p>
      </dgm:t>
    </dgm:pt>
    <dgm:pt modelId="{09DCFDFB-F79A-4086-B900-AD7B41E7C4BD}" type="parTrans" cxnId="{989AC148-B087-4D84-AD52-8960FA046772}">
      <dgm:prSet/>
      <dgm:spPr/>
      <dgm:t>
        <a:bodyPr/>
        <a:lstStyle/>
        <a:p>
          <a:endParaRPr lang="en-US"/>
        </a:p>
      </dgm:t>
    </dgm:pt>
    <dgm:pt modelId="{DEB1B0A8-27D9-428C-ABDD-A1E711FD37CE}" type="sibTrans" cxnId="{989AC148-B087-4D84-AD52-8960FA046772}">
      <dgm:prSet/>
      <dgm:spPr/>
      <dgm:t>
        <a:bodyPr/>
        <a:lstStyle/>
        <a:p>
          <a:endParaRPr lang="en-US"/>
        </a:p>
      </dgm:t>
    </dgm:pt>
    <dgm:pt modelId="{E34131EA-8C47-4432-8E9B-D93E9ED78244}">
      <dgm:prSet/>
      <dgm:spPr/>
      <dgm:t>
        <a:bodyPr/>
        <a:lstStyle/>
        <a:p>
          <a:r>
            <a:rPr lang="en-US"/>
            <a:t>Schedule of activities</a:t>
          </a:r>
        </a:p>
      </dgm:t>
    </dgm:pt>
    <dgm:pt modelId="{62E766A0-8401-436F-88C5-A423D71775BD}" type="parTrans" cxnId="{42D71BDA-2B90-431E-A229-AB99A2D0F1A2}">
      <dgm:prSet/>
      <dgm:spPr/>
      <dgm:t>
        <a:bodyPr/>
        <a:lstStyle/>
        <a:p>
          <a:endParaRPr lang="en-US"/>
        </a:p>
      </dgm:t>
    </dgm:pt>
    <dgm:pt modelId="{06E6A9BD-76E3-4083-B081-8792768A44FB}" type="sibTrans" cxnId="{42D71BDA-2B90-431E-A229-AB99A2D0F1A2}">
      <dgm:prSet/>
      <dgm:spPr/>
      <dgm:t>
        <a:bodyPr/>
        <a:lstStyle/>
        <a:p>
          <a:endParaRPr lang="en-US"/>
        </a:p>
      </dgm:t>
    </dgm:pt>
    <dgm:pt modelId="{9553F8EF-E099-420A-A51B-2016E14B797A}">
      <dgm:prSet/>
      <dgm:spPr/>
      <dgm:t>
        <a:bodyPr/>
        <a:lstStyle/>
        <a:p>
          <a:r>
            <a:rPr lang="en-US"/>
            <a:t>Budget</a:t>
          </a:r>
        </a:p>
      </dgm:t>
    </dgm:pt>
    <dgm:pt modelId="{99A6073F-FAD7-430C-92CE-D36A90B555E1}" type="parTrans" cxnId="{F99BD464-3098-469A-A124-D5AD52E1EFD6}">
      <dgm:prSet/>
      <dgm:spPr/>
      <dgm:t>
        <a:bodyPr/>
        <a:lstStyle/>
        <a:p>
          <a:endParaRPr lang="en-US"/>
        </a:p>
      </dgm:t>
    </dgm:pt>
    <dgm:pt modelId="{C40D9764-93F5-465D-9FE2-60F957E53F67}" type="sibTrans" cxnId="{F99BD464-3098-469A-A124-D5AD52E1EFD6}">
      <dgm:prSet/>
      <dgm:spPr/>
      <dgm:t>
        <a:bodyPr/>
        <a:lstStyle/>
        <a:p>
          <a:endParaRPr lang="en-US"/>
        </a:p>
      </dgm:t>
    </dgm:pt>
    <dgm:pt modelId="{BB771F77-0E63-4A66-B528-7809296FF535}" type="pres">
      <dgm:prSet presAssocID="{4B17644E-87F4-490A-A80A-08F83E96060E}" presName="linear" presStyleCnt="0">
        <dgm:presLayoutVars>
          <dgm:animLvl val="lvl"/>
          <dgm:resizeHandles val="exact"/>
        </dgm:presLayoutVars>
      </dgm:prSet>
      <dgm:spPr/>
    </dgm:pt>
    <dgm:pt modelId="{DDE66B10-BACF-47D4-ADF6-C4F4C1493E68}" type="pres">
      <dgm:prSet presAssocID="{705A3DE0-EB78-4099-A832-5ED6CEAF3C75}" presName="parentText" presStyleLbl="node1" presStyleIdx="0" presStyleCnt="2">
        <dgm:presLayoutVars>
          <dgm:chMax val="0"/>
          <dgm:bulletEnabled val="1"/>
        </dgm:presLayoutVars>
      </dgm:prSet>
      <dgm:spPr/>
    </dgm:pt>
    <dgm:pt modelId="{A5E89F59-337D-44C5-AEBA-177C661F9CD2}" type="pres">
      <dgm:prSet presAssocID="{6DB20D0D-7E08-432B-B657-C702844B9CE1}" presName="spacer" presStyleCnt="0"/>
      <dgm:spPr/>
    </dgm:pt>
    <dgm:pt modelId="{FE17A8A4-06F2-4097-A909-F5DE8F776782}" type="pres">
      <dgm:prSet presAssocID="{5206AD41-DC15-4666-895F-B4568D80B6CD}" presName="parentText" presStyleLbl="node1" presStyleIdx="1" presStyleCnt="2">
        <dgm:presLayoutVars>
          <dgm:chMax val="0"/>
          <dgm:bulletEnabled val="1"/>
        </dgm:presLayoutVars>
      </dgm:prSet>
      <dgm:spPr/>
    </dgm:pt>
    <dgm:pt modelId="{57ACA6F6-6B36-44BD-A14E-357633A3894A}" type="pres">
      <dgm:prSet presAssocID="{5206AD41-DC15-4666-895F-B4568D80B6CD}" presName="childText" presStyleLbl="revTx" presStyleIdx="0" presStyleCnt="1">
        <dgm:presLayoutVars>
          <dgm:bulletEnabled val="1"/>
        </dgm:presLayoutVars>
      </dgm:prSet>
      <dgm:spPr/>
    </dgm:pt>
  </dgm:ptLst>
  <dgm:cxnLst>
    <dgm:cxn modelId="{97F22411-E57C-4E0C-8991-393B633A619D}" type="presOf" srcId="{9553F8EF-E099-420A-A51B-2016E14B797A}" destId="{57ACA6F6-6B36-44BD-A14E-357633A3894A}" srcOrd="0" destOrd="7" presId="urn:microsoft.com/office/officeart/2005/8/layout/vList2"/>
    <dgm:cxn modelId="{644D8C15-26FF-4B76-9235-3245134BA9C3}" type="presOf" srcId="{705A3DE0-EB78-4099-A832-5ED6CEAF3C75}" destId="{DDE66B10-BACF-47D4-ADF6-C4F4C1493E68}" srcOrd="0" destOrd="0" presId="urn:microsoft.com/office/officeart/2005/8/layout/vList2"/>
    <dgm:cxn modelId="{D5F96E40-1B32-42D0-A7F0-E37A302E53F3}" srcId="{6CE1C699-3847-413A-9310-90E5426A175D}" destId="{38956965-5108-49F4-A165-5B3A607F76C5}" srcOrd="0" destOrd="0" parTransId="{00E1BB42-239A-4BA1-886B-17DBBECD5DBF}" sibTransId="{D0F43F37-987B-495F-8127-CA4ED4252269}"/>
    <dgm:cxn modelId="{58B57060-30E0-4DA5-9E96-9FF0BAE79C46}" type="presOf" srcId="{4EEA7EC9-2BC1-49EF-9648-180132F74F6B}" destId="{57ACA6F6-6B36-44BD-A14E-357633A3894A}" srcOrd="0" destOrd="2" presId="urn:microsoft.com/office/officeart/2005/8/layout/vList2"/>
    <dgm:cxn modelId="{55B96362-5F58-45AD-9F1D-3B39CD432272}" type="presOf" srcId="{38956965-5108-49F4-A165-5B3A607F76C5}" destId="{57ACA6F6-6B36-44BD-A14E-357633A3894A}" srcOrd="0" destOrd="1" presId="urn:microsoft.com/office/officeart/2005/8/layout/vList2"/>
    <dgm:cxn modelId="{5600F762-B51A-4B7D-A662-2A394B09BD24}" srcId="{5206AD41-DC15-4666-895F-B4568D80B6CD}" destId="{6CE1C699-3847-413A-9310-90E5426A175D}" srcOrd="0" destOrd="0" parTransId="{C83DAFF9-5E0C-47E2-BECE-0CB4FE7535D2}" sibTransId="{61DD6194-64BB-4B45-B4B0-D0B96EF182B5}"/>
    <dgm:cxn modelId="{F99BD464-3098-469A-A124-D5AD52E1EFD6}" srcId="{5206AD41-DC15-4666-895F-B4568D80B6CD}" destId="{9553F8EF-E099-420A-A51B-2016E14B797A}" srcOrd="5" destOrd="0" parTransId="{99A6073F-FAD7-430C-92CE-D36A90B555E1}" sibTransId="{C40D9764-93F5-465D-9FE2-60F957E53F67}"/>
    <dgm:cxn modelId="{989AC148-B087-4D84-AD52-8960FA046772}" srcId="{5206AD41-DC15-4666-895F-B4568D80B6CD}" destId="{905B9656-0085-43EB-B35D-800EED19748D}" srcOrd="3" destOrd="0" parTransId="{09DCFDFB-F79A-4086-B900-AD7B41E7C4BD}" sibTransId="{DEB1B0A8-27D9-428C-ABDD-A1E711FD37CE}"/>
    <dgm:cxn modelId="{AA64764E-80D9-4111-B42B-1E9B69DC2E9E}" type="presOf" srcId="{4B17644E-87F4-490A-A80A-08F83E96060E}" destId="{BB771F77-0E63-4A66-B528-7809296FF535}" srcOrd="0" destOrd="0" presId="urn:microsoft.com/office/officeart/2005/8/layout/vList2"/>
    <dgm:cxn modelId="{8BEDF351-3BA3-456E-927C-9980A977BD38}" srcId="{5206AD41-DC15-4666-895F-B4568D80B6CD}" destId="{BFE31D53-8A71-431E-B41C-653CD8554E05}" srcOrd="2" destOrd="0" parTransId="{C4444937-B745-4A0D-963F-8CF1FA6187A8}" sibTransId="{1E89CF41-7800-4D84-BD18-C65EE5FD3250}"/>
    <dgm:cxn modelId="{9558B874-9F90-4BC5-B3F2-366F6D61A868}" type="presOf" srcId="{6CE1C699-3847-413A-9310-90E5426A175D}" destId="{57ACA6F6-6B36-44BD-A14E-357633A3894A}" srcOrd="0" destOrd="0" presId="urn:microsoft.com/office/officeart/2005/8/layout/vList2"/>
    <dgm:cxn modelId="{672D7956-EBB6-4332-A2B2-3B5714E98DBF}" type="presOf" srcId="{4A9EE2DB-27EA-49F2-804C-7BA9610FDC80}" destId="{57ACA6F6-6B36-44BD-A14E-357633A3894A}" srcOrd="0" destOrd="3" presId="urn:microsoft.com/office/officeart/2005/8/layout/vList2"/>
    <dgm:cxn modelId="{790214C3-8FB7-4CA7-AE85-C3B7163A5F64}" type="presOf" srcId="{E34131EA-8C47-4432-8E9B-D93E9ED78244}" destId="{57ACA6F6-6B36-44BD-A14E-357633A3894A}" srcOrd="0" destOrd="6" presId="urn:microsoft.com/office/officeart/2005/8/layout/vList2"/>
    <dgm:cxn modelId="{A60475C4-90DC-4E10-AF13-3B198EC5A1FB}" srcId="{4B17644E-87F4-490A-A80A-08F83E96060E}" destId="{705A3DE0-EB78-4099-A832-5ED6CEAF3C75}" srcOrd="0" destOrd="0" parTransId="{1797ADE5-FBE8-4807-9659-23D5974E65F3}" sibTransId="{6DB20D0D-7E08-432B-B657-C702844B9CE1}"/>
    <dgm:cxn modelId="{000BE5C9-3316-4533-B677-E641275A979E}" type="presOf" srcId="{5206AD41-DC15-4666-895F-B4568D80B6CD}" destId="{FE17A8A4-06F2-4097-A909-F5DE8F776782}" srcOrd="0" destOrd="0" presId="urn:microsoft.com/office/officeart/2005/8/layout/vList2"/>
    <dgm:cxn modelId="{81F0DED2-EB86-46DB-8B10-EEA99B4E952C}" type="presOf" srcId="{905B9656-0085-43EB-B35D-800EED19748D}" destId="{57ACA6F6-6B36-44BD-A14E-357633A3894A}" srcOrd="0" destOrd="5" presId="urn:microsoft.com/office/officeart/2005/8/layout/vList2"/>
    <dgm:cxn modelId="{AA7E8BD7-7AE5-4C9B-94BB-0D01AF661207}" type="presOf" srcId="{BFE31D53-8A71-431E-B41C-653CD8554E05}" destId="{57ACA6F6-6B36-44BD-A14E-357633A3894A}" srcOrd="0" destOrd="4" presId="urn:microsoft.com/office/officeart/2005/8/layout/vList2"/>
    <dgm:cxn modelId="{42D71BDA-2B90-431E-A229-AB99A2D0F1A2}" srcId="{5206AD41-DC15-4666-895F-B4568D80B6CD}" destId="{E34131EA-8C47-4432-8E9B-D93E9ED78244}" srcOrd="4" destOrd="0" parTransId="{62E766A0-8401-436F-88C5-A423D71775BD}" sibTransId="{06E6A9BD-76E3-4083-B081-8792768A44FB}"/>
    <dgm:cxn modelId="{55D7FCDF-068A-4F51-957B-22634BFD4FB5}" srcId="{5206AD41-DC15-4666-895F-B4568D80B6CD}" destId="{4EEA7EC9-2BC1-49EF-9648-180132F74F6B}" srcOrd="1" destOrd="0" parTransId="{001C559C-70D9-4E05-84CA-1575661CF6FD}" sibTransId="{569AE5E4-C1AC-4E34-85EB-D7EC4356A56F}"/>
    <dgm:cxn modelId="{59566EE9-95A5-4864-A692-B2E45F6939E3}" srcId="{4B17644E-87F4-490A-A80A-08F83E96060E}" destId="{5206AD41-DC15-4666-895F-B4568D80B6CD}" srcOrd="1" destOrd="0" parTransId="{9B460699-5B61-4E04-BE5F-192E3DC7F3D3}" sibTransId="{81DC3E9B-3D6B-40C2-8079-7BAFF4002EAA}"/>
    <dgm:cxn modelId="{2E6FA0FE-B9E7-40D0-80C4-68202D0F5C7D}" srcId="{4EEA7EC9-2BC1-49EF-9648-180132F74F6B}" destId="{4A9EE2DB-27EA-49F2-804C-7BA9610FDC80}" srcOrd="0" destOrd="0" parTransId="{9F68E4CD-4AC9-4CB4-9A51-AE8FCA081572}" sibTransId="{AE3273EC-2E79-4D0B-A82F-70EE9E99A916}"/>
    <dgm:cxn modelId="{EB7E0A40-66BB-4DBB-88F0-2F4C60FF6442}" type="presParOf" srcId="{BB771F77-0E63-4A66-B528-7809296FF535}" destId="{DDE66B10-BACF-47D4-ADF6-C4F4C1493E68}" srcOrd="0" destOrd="0" presId="urn:microsoft.com/office/officeart/2005/8/layout/vList2"/>
    <dgm:cxn modelId="{10B34281-D7DB-4347-8AD7-209F1451B235}" type="presParOf" srcId="{BB771F77-0E63-4A66-B528-7809296FF535}" destId="{A5E89F59-337D-44C5-AEBA-177C661F9CD2}" srcOrd="1" destOrd="0" presId="urn:microsoft.com/office/officeart/2005/8/layout/vList2"/>
    <dgm:cxn modelId="{FC42E408-7C1E-4E1E-B3D5-517F4B1F8902}" type="presParOf" srcId="{BB771F77-0E63-4A66-B528-7809296FF535}" destId="{FE17A8A4-06F2-4097-A909-F5DE8F776782}" srcOrd="2" destOrd="0" presId="urn:microsoft.com/office/officeart/2005/8/layout/vList2"/>
    <dgm:cxn modelId="{61EDF7E9-0308-419A-9990-240102CB24AD}" type="presParOf" srcId="{BB771F77-0E63-4A66-B528-7809296FF535}" destId="{57ACA6F6-6B36-44BD-A14E-357633A3894A}"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F2827A9-9EBC-4410-AAD0-FC01E448673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FC943F5-873F-4640-B73C-2B6ADCB3C31A}">
      <dgm:prSet/>
      <dgm:spPr/>
      <dgm:t>
        <a:bodyPr/>
        <a:lstStyle/>
        <a:p>
          <a:r>
            <a:rPr lang="en-US"/>
            <a:t>Test objectives are identified from different sources</a:t>
          </a:r>
        </a:p>
      </dgm:t>
    </dgm:pt>
    <dgm:pt modelId="{16B51E02-7C55-414D-A446-BC9C678874F1}" type="parTrans" cxnId="{4925C446-BF87-48FD-B0A4-4A0426A6C29D}">
      <dgm:prSet/>
      <dgm:spPr/>
      <dgm:t>
        <a:bodyPr/>
        <a:lstStyle/>
        <a:p>
          <a:endParaRPr lang="en-US"/>
        </a:p>
      </dgm:t>
    </dgm:pt>
    <dgm:pt modelId="{8E878161-C1A6-499B-9D09-9F11FE78A3B9}" type="sibTrans" cxnId="{4925C446-BF87-48FD-B0A4-4A0426A6C29D}">
      <dgm:prSet/>
      <dgm:spPr/>
      <dgm:t>
        <a:bodyPr/>
        <a:lstStyle/>
        <a:p>
          <a:endParaRPr lang="en-US"/>
        </a:p>
      </dgm:t>
    </dgm:pt>
    <dgm:pt modelId="{8F1AFBB0-E8C2-41FE-B218-4B35C42A2F3F}">
      <dgm:prSet/>
      <dgm:spPr/>
      <dgm:t>
        <a:bodyPr/>
        <a:lstStyle/>
        <a:p>
          <a:r>
            <a:rPr lang="en-US"/>
            <a:t>Each test case is designed as a combination of modular test components called test steps</a:t>
          </a:r>
        </a:p>
      </dgm:t>
    </dgm:pt>
    <dgm:pt modelId="{D199AD74-EFBB-4740-B855-4486BAC15F17}" type="parTrans" cxnId="{4C954A28-78BF-4879-9ECD-F09E09343837}">
      <dgm:prSet/>
      <dgm:spPr/>
      <dgm:t>
        <a:bodyPr/>
        <a:lstStyle/>
        <a:p>
          <a:endParaRPr lang="en-US"/>
        </a:p>
      </dgm:t>
    </dgm:pt>
    <dgm:pt modelId="{41ABB0EF-C0BA-4A84-9833-28A2D42662B5}" type="sibTrans" cxnId="{4C954A28-78BF-4879-9ECD-F09E09343837}">
      <dgm:prSet/>
      <dgm:spPr/>
      <dgm:t>
        <a:bodyPr/>
        <a:lstStyle/>
        <a:p>
          <a:endParaRPr lang="en-US"/>
        </a:p>
      </dgm:t>
    </dgm:pt>
    <dgm:pt modelId="{D54E38B2-DE4B-41BD-A6DD-85AFAD68F000}">
      <dgm:prSet/>
      <dgm:spPr/>
      <dgm:t>
        <a:bodyPr/>
        <a:lstStyle/>
        <a:p>
          <a:r>
            <a:rPr lang="en-US"/>
            <a:t>Test steps are combined together to create more complex tests</a:t>
          </a:r>
        </a:p>
      </dgm:t>
    </dgm:pt>
    <dgm:pt modelId="{E69D11F5-2DBB-4742-873B-CF01BBAD5023}" type="parTrans" cxnId="{29D8BC16-1051-4AB4-8F27-416071FD8945}">
      <dgm:prSet/>
      <dgm:spPr/>
      <dgm:t>
        <a:bodyPr/>
        <a:lstStyle/>
        <a:p>
          <a:endParaRPr lang="en-US"/>
        </a:p>
      </dgm:t>
    </dgm:pt>
    <dgm:pt modelId="{B2065EE2-815B-4FCF-8723-62EF6FEED3C8}" type="sibTrans" cxnId="{29D8BC16-1051-4AB4-8F27-416071FD8945}">
      <dgm:prSet/>
      <dgm:spPr/>
      <dgm:t>
        <a:bodyPr/>
        <a:lstStyle/>
        <a:p>
          <a:endParaRPr lang="en-US"/>
        </a:p>
      </dgm:t>
    </dgm:pt>
    <dgm:pt modelId="{841BFF94-AD19-4B2D-B521-57AF23D7C88E}" type="pres">
      <dgm:prSet presAssocID="{CF2827A9-9EBC-4410-AAD0-FC01E448673B}" presName="root" presStyleCnt="0">
        <dgm:presLayoutVars>
          <dgm:dir/>
          <dgm:resizeHandles val="exact"/>
        </dgm:presLayoutVars>
      </dgm:prSet>
      <dgm:spPr/>
    </dgm:pt>
    <dgm:pt modelId="{14B4F271-4098-42BF-850E-982A6DE7A961}" type="pres">
      <dgm:prSet presAssocID="{1FC943F5-873F-4640-B73C-2B6ADCB3C31A}" presName="compNode" presStyleCnt="0"/>
      <dgm:spPr/>
    </dgm:pt>
    <dgm:pt modelId="{D3C01819-7632-49FE-8842-CFFDC099B2DF}" type="pres">
      <dgm:prSet presAssocID="{1FC943F5-873F-4640-B73C-2B6ADCB3C31A}" presName="bgRect" presStyleLbl="bgShp" presStyleIdx="0" presStyleCnt="3"/>
      <dgm:spPr/>
    </dgm:pt>
    <dgm:pt modelId="{99E82821-C578-4B0B-A482-C27314D5541B}" type="pres">
      <dgm:prSet presAssocID="{1FC943F5-873F-4640-B73C-2B6ADCB3C31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36F589D-0D3C-418B-BC7F-711AF66B6C0B}" type="pres">
      <dgm:prSet presAssocID="{1FC943F5-873F-4640-B73C-2B6ADCB3C31A}" presName="spaceRect" presStyleCnt="0"/>
      <dgm:spPr/>
    </dgm:pt>
    <dgm:pt modelId="{CDB5AD16-937F-4A0D-B0A7-C77F6B16CFB2}" type="pres">
      <dgm:prSet presAssocID="{1FC943F5-873F-4640-B73C-2B6ADCB3C31A}" presName="parTx" presStyleLbl="revTx" presStyleIdx="0" presStyleCnt="3">
        <dgm:presLayoutVars>
          <dgm:chMax val="0"/>
          <dgm:chPref val="0"/>
        </dgm:presLayoutVars>
      </dgm:prSet>
      <dgm:spPr/>
    </dgm:pt>
    <dgm:pt modelId="{9ACB7921-09A2-4013-92C0-D22C61FB9C54}" type="pres">
      <dgm:prSet presAssocID="{8E878161-C1A6-499B-9D09-9F11FE78A3B9}" presName="sibTrans" presStyleCnt="0"/>
      <dgm:spPr/>
    </dgm:pt>
    <dgm:pt modelId="{03BE3789-EB5F-4C52-B622-C459A80AC1CF}" type="pres">
      <dgm:prSet presAssocID="{8F1AFBB0-E8C2-41FE-B218-4B35C42A2F3F}" presName="compNode" presStyleCnt="0"/>
      <dgm:spPr/>
    </dgm:pt>
    <dgm:pt modelId="{E7BED75A-02C7-476B-8C3F-F28496463CB4}" type="pres">
      <dgm:prSet presAssocID="{8F1AFBB0-E8C2-41FE-B218-4B35C42A2F3F}" presName="bgRect" presStyleLbl="bgShp" presStyleIdx="1" presStyleCnt="3"/>
      <dgm:spPr/>
    </dgm:pt>
    <dgm:pt modelId="{CECD2B9A-0982-45AC-BD97-325783797CAE}" type="pres">
      <dgm:prSet presAssocID="{8F1AFBB0-E8C2-41FE-B218-4B35C42A2F3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6B63F50-0487-4CB8-80CD-F98ADCFA03B1}" type="pres">
      <dgm:prSet presAssocID="{8F1AFBB0-E8C2-41FE-B218-4B35C42A2F3F}" presName="spaceRect" presStyleCnt="0"/>
      <dgm:spPr/>
    </dgm:pt>
    <dgm:pt modelId="{A0016FDE-682C-487D-A521-9172E80595C3}" type="pres">
      <dgm:prSet presAssocID="{8F1AFBB0-E8C2-41FE-B218-4B35C42A2F3F}" presName="parTx" presStyleLbl="revTx" presStyleIdx="1" presStyleCnt="3">
        <dgm:presLayoutVars>
          <dgm:chMax val="0"/>
          <dgm:chPref val="0"/>
        </dgm:presLayoutVars>
      </dgm:prSet>
      <dgm:spPr/>
    </dgm:pt>
    <dgm:pt modelId="{A1E0BDBA-276A-444B-B7C0-BBFE061B5BF8}" type="pres">
      <dgm:prSet presAssocID="{41ABB0EF-C0BA-4A84-9833-28A2D42662B5}" presName="sibTrans" presStyleCnt="0"/>
      <dgm:spPr/>
    </dgm:pt>
    <dgm:pt modelId="{10C0B05F-954D-4320-8D54-CBC0D2C4F380}" type="pres">
      <dgm:prSet presAssocID="{D54E38B2-DE4B-41BD-A6DD-85AFAD68F000}" presName="compNode" presStyleCnt="0"/>
      <dgm:spPr/>
    </dgm:pt>
    <dgm:pt modelId="{4978CAB6-A919-4154-A027-A0D6671FFAAD}" type="pres">
      <dgm:prSet presAssocID="{D54E38B2-DE4B-41BD-A6DD-85AFAD68F000}" presName="bgRect" presStyleLbl="bgShp" presStyleIdx="2" presStyleCnt="3"/>
      <dgm:spPr/>
    </dgm:pt>
    <dgm:pt modelId="{1E57818F-5A40-4337-9A05-F23344B41A0B}" type="pres">
      <dgm:prSet presAssocID="{D54E38B2-DE4B-41BD-A6DD-85AFAD68F0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9DB087F6-6D7C-463B-A790-BF24C4F8EFBB}" type="pres">
      <dgm:prSet presAssocID="{D54E38B2-DE4B-41BD-A6DD-85AFAD68F000}" presName="spaceRect" presStyleCnt="0"/>
      <dgm:spPr/>
    </dgm:pt>
    <dgm:pt modelId="{FFDD80C2-AF05-4CC7-A50D-20ED747DE9F2}" type="pres">
      <dgm:prSet presAssocID="{D54E38B2-DE4B-41BD-A6DD-85AFAD68F000}" presName="parTx" presStyleLbl="revTx" presStyleIdx="2" presStyleCnt="3">
        <dgm:presLayoutVars>
          <dgm:chMax val="0"/>
          <dgm:chPref val="0"/>
        </dgm:presLayoutVars>
      </dgm:prSet>
      <dgm:spPr/>
    </dgm:pt>
  </dgm:ptLst>
  <dgm:cxnLst>
    <dgm:cxn modelId="{29D8BC16-1051-4AB4-8F27-416071FD8945}" srcId="{CF2827A9-9EBC-4410-AAD0-FC01E448673B}" destId="{D54E38B2-DE4B-41BD-A6DD-85AFAD68F000}" srcOrd="2" destOrd="0" parTransId="{E69D11F5-2DBB-4742-873B-CF01BBAD5023}" sibTransId="{B2065EE2-815B-4FCF-8723-62EF6FEED3C8}"/>
    <dgm:cxn modelId="{AE8F3325-F2E9-439A-BCD4-362D9E6583BC}" type="presOf" srcId="{CF2827A9-9EBC-4410-AAD0-FC01E448673B}" destId="{841BFF94-AD19-4B2D-B521-57AF23D7C88E}" srcOrd="0" destOrd="0" presId="urn:microsoft.com/office/officeart/2018/2/layout/IconVerticalSolidList"/>
    <dgm:cxn modelId="{4C954A28-78BF-4879-9ECD-F09E09343837}" srcId="{CF2827A9-9EBC-4410-AAD0-FC01E448673B}" destId="{8F1AFBB0-E8C2-41FE-B218-4B35C42A2F3F}" srcOrd="1" destOrd="0" parTransId="{D199AD74-EFBB-4740-B855-4486BAC15F17}" sibTransId="{41ABB0EF-C0BA-4A84-9833-28A2D42662B5}"/>
    <dgm:cxn modelId="{4925C446-BF87-48FD-B0A4-4A0426A6C29D}" srcId="{CF2827A9-9EBC-4410-AAD0-FC01E448673B}" destId="{1FC943F5-873F-4640-B73C-2B6ADCB3C31A}" srcOrd="0" destOrd="0" parTransId="{16B51E02-7C55-414D-A446-BC9C678874F1}" sibTransId="{8E878161-C1A6-499B-9D09-9F11FE78A3B9}"/>
    <dgm:cxn modelId="{207D8F6E-1E26-47BB-93EA-72F1F1FC923B}" type="presOf" srcId="{1FC943F5-873F-4640-B73C-2B6ADCB3C31A}" destId="{CDB5AD16-937F-4A0D-B0A7-C77F6B16CFB2}" srcOrd="0" destOrd="0" presId="urn:microsoft.com/office/officeart/2018/2/layout/IconVerticalSolidList"/>
    <dgm:cxn modelId="{D1C459C1-5BF9-4D2C-9615-A492BE042251}" type="presOf" srcId="{8F1AFBB0-E8C2-41FE-B218-4B35C42A2F3F}" destId="{A0016FDE-682C-487D-A521-9172E80595C3}" srcOrd="0" destOrd="0" presId="urn:microsoft.com/office/officeart/2018/2/layout/IconVerticalSolidList"/>
    <dgm:cxn modelId="{725FD0EC-A22A-4D0C-BF1C-443FA4CCD9E5}" type="presOf" srcId="{D54E38B2-DE4B-41BD-A6DD-85AFAD68F000}" destId="{FFDD80C2-AF05-4CC7-A50D-20ED747DE9F2}" srcOrd="0" destOrd="0" presId="urn:microsoft.com/office/officeart/2018/2/layout/IconVerticalSolidList"/>
    <dgm:cxn modelId="{B3BFE477-A768-45C5-9571-85FD070D1615}" type="presParOf" srcId="{841BFF94-AD19-4B2D-B521-57AF23D7C88E}" destId="{14B4F271-4098-42BF-850E-982A6DE7A961}" srcOrd="0" destOrd="0" presId="urn:microsoft.com/office/officeart/2018/2/layout/IconVerticalSolidList"/>
    <dgm:cxn modelId="{E125C06D-2D9F-42DA-A73C-3ED90D08A584}" type="presParOf" srcId="{14B4F271-4098-42BF-850E-982A6DE7A961}" destId="{D3C01819-7632-49FE-8842-CFFDC099B2DF}" srcOrd="0" destOrd="0" presId="urn:microsoft.com/office/officeart/2018/2/layout/IconVerticalSolidList"/>
    <dgm:cxn modelId="{2C149945-1E0E-46E8-A92A-5CD5DE4BD92B}" type="presParOf" srcId="{14B4F271-4098-42BF-850E-982A6DE7A961}" destId="{99E82821-C578-4B0B-A482-C27314D5541B}" srcOrd="1" destOrd="0" presId="urn:microsoft.com/office/officeart/2018/2/layout/IconVerticalSolidList"/>
    <dgm:cxn modelId="{E4ADD794-AF37-422B-9136-55E2962180CF}" type="presParOf" srcId="{14B4F271-4098-42BF-850E-982A6DE7A961}" destId="{F36F589D-0D3C-418B-BC7F-711AF66B6C0B}" srcOrd="2" destOrd="0" presId="urn:microsoft.com/office/officeart/2018/2/layout/IconVerticalSolidList"/>
    <dgm:cxn modelId="{52E1CE4F-9A59-4475-A118-ED826FA50550}" type="presParOf" srcId="{14B4F271-4098-42BF-850E-982A6DE7A961}" destId="{CDB5AD16-937F-4A0D-B0A7-C77F6B16CFB2}" srcOrd="3" destOrd="0" presId="urn:microsoft.com/office/officeart/2018/2/layout/IconVerticalSolidList"/>
    <dgm:cxn modelId="{A5761650-6140-4030-AA4A-55A3C681D364}" type="presParOf" srcId="{841BFF94-AD19-4B2D-B521-57AF23D7C88E}" destId="{9ACB7921-09A2-4013-92C0-D22C61FB9C54}" srcOrd="1" destOrd="0" presId="urn:microsoft.com/office/officeart/2018/2/layout/IconVerticalSolidList"/>
    <dgm:cxn modelId="{EDC94607-3C01-47B7-B5CE-F18F46996677}" type="presParOf" srcId="{841BFF94-AD19-4B2D-B521-57AF23D7C88E}" destId="{03BE3789-EB5F-4C52-B622-C459A80AC1CF}" srcOrd="2" destOrd="0" presId="urn:microsoft.com/office/officeart/2018/2/layout/IconVerticalSolidList"/>
    <dgm:cxn modelId="{9D656F86-435A-4B44-B2EA-49CA4028E1F3}" type="presParOf" srcId="{03BE3789-EB5F-4C52-B622-C459A80AC1CF}" destId="{E7BED75A-02C7-476B-8C3F-F28496463CB4}" srcOrd="0" destOrd="0" presId="urn:microsoft.com/office/officeart/2018/2/layout/IconVerticalSolidList"/>
    <dgm:cxn modelId="{1A796DE9-B72D-4980-A0B1-FC5BDD71E79C}" type="presParOf" srcId="{03BE3789-EB5F-4C52-B622-C459A80AC1CF}" destId="{CECD2B9A-0982-45AC-BD97-325783797CAE}" srcOrd="1" destOrd="0" presId="urn:microsoft.com/office/officeart/2018/2/layout/IconVerticalSolidList"/>
    <dgm:cxn modelId="{10C87FFA-9CF1-42BE-85C3-29402785B85F}" type="presParOf" srcId="{03BE3789-EB5F-4C52-B622-C459A80AC1CF}" destId="{96B63F50-0487-4CB8-80CD-F98ADCFA03B1}" srcOrd="2" destOrd="0" presId="urn:microsoft.com/office/officeart/2018/2/layout/IconVerticalSolidList"/>
    <dgm:cxn modelId="{0367CA03-320D-48AD-BD42-E50B3239D8B8}" type="presParOf" srcId="{03BE3789-EB5F-4C52-B622-C459A80AC1CF}" destId="{A0016FDE-682C-487D-A521-9172E80595C3}" srcOrd="3" destOrd="0" presId="urn:microsoft.com/office/officeart/2018/2/layout/IconVerticalSolidList"/>
    <dgm:cxn modelId="{A51F1566-009C-4A06-B71A-86535394CBCC}" type="presParOf" srcId="{841BFF94-AD19-4B2D-B521-57AF23D7C88E}" destId="{A1E0BDBA-276A-444B-B7C0-BBFE061B5BF8}" srcOrd="3" destOrd="0" presId="urn:microsoft.com/office/officeart/2018/2/layout/IconVerticalSolidList"/>
    <dgm:cxn modelId="{109AB05C-C746-4475-AEA4-E7286D62BC8B}" type="presParOf" srcId="{841BFF94-AD19-4B2D-B521-57AF23D7C88E}" destId="{10C0B05F-954D-4320-8D54-CBC0D2C4F380}" srcOrd="4" destOrd="0" presId="urn:microsoft.com/office/officeart/2018/2/layout/IconVerticalSolidList"/>
    <dgm:cxn modelId="{FCE1BBE4-D14E-45FE-80E8-A528CE681461}" type="presParOf" srcId="{10C0B05F-954D-4320-8D54-CBC0D2C4F380}" destId="{4978CAB6-A919-4154-A027-A0D6671FFAAD}" srcOrd="0" destOrd="0" presId="urn:microsoft.com/office/officeart/2018/2/layout/IconVerticalSolidList"/>
    <dgm:cxn modelId="{70963263-7051-465B-B9B6-361F8F5B5553}" type="presParOf" srcId="{10C0B05F-954D-4320-8D54-CBC0D2C4F380}" destId="{1E57818F-5A40-4337-9A05-F23344B41A0B}" srcOrd="1" destOrd="0" presId="urn:microsoft.com/office/officeart/2018/2/layout/IconVerticalSolidList"/>
    <dgm:cxn modelId="{20DFBAA5-F62D-4EB3-8C7F-8E0EEA722E90}" type="presParOf" srcId="{10C0B05F-954D-4320-8D54-CBC0D2C4F380}" destId="{9DB087F6-6D7C-463B-A790-BF24C4F8EFBB}" srcOrd="2" destOrd="0" presId="urn:microsoft.com/office/officeart/2018/2/layout/IconVerticalSolidList"/>
    <dgm:cxn modelId="{A2E906F0-3A96-44F6-A8A6-8577743BF908}" type="presParOf" srcId="{10C0B05F-954D-4320-8D54-CBC0D2C4F380}" destId="{FFDD80C2-AF05-4CC7-A50D-20ED747DE9F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40160D8-73AB-4224-B001-00CD878B3FDE}"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98A3260D-B5EC-45B8-8FC6-8385F5E3633E}">
      <dgm:prSet/>
      <dgm:spPr/>
      <dgm:t>
        <a:bodyPr/>
        <a:lstStyle/>
        <a:p>
          <a:r>
            <a:rPr lang="en-US"/>
            <a:t>Metrics for monitoring test execution</a:t>
          </a:r>
        </a:p>
      </dgm:t>
    </dgm:pt>
    <dgm:pt modelId="{AE6B0318-ED17-4F06-AA7A-5580D8A146EE}" type="parTrans" cxnId="{C83CE684-7EDC-4779-8739-3F9133D5B1C6}">
      <dgm:prSet/>
      <dgm:spPr/>
      <dgm:t>
        <a:bodyPr/>
        <a:lstStyle/>
        <a:p>
          <a:endParaRPr lang="en-US"/>
        </a:p>
      </dgm:t>
    </dgm:pt>
    <dgm:pt modelId="{8453B9A4-E7A6-461C-8D58-02F026D1990A}" type="sibTrans" cxnId="{C83CE684-7EDC-4779-8739-3F9133D5B1C6}">
      <dgm:prSet/>
      <dgm:spPr/>
      <dgm:t>
        <a:bodyPr/>
        <a:lstStyle/>
        <a:p>
          <a:endParaRPr lang="en-US"/>
        </a:p>
      </dgm:t>
    </dgm:pt>
    <dgm:pt modelId="{F0EC6428-B22A-4EDF-B0A6-2B1916AEDB54}">
      <dgm:prSet/>
      <dgm:spPr/>
      <dgm:t>
        <a:bodyPr/>
        <a:lstStyle/>
        <a:p>
          <a:r>
            <a:rPr lang="en-US"/>
            <a:t>Metrics for monitoring defects</a:t>
          </a:r>
        </a:p>
      </dgm:t>
    </dgm:pt>
    <dgm:pt modelId="{A651755D-6170-42BA-999D-35E3A8EF7EAA}" type="parTrans" cxnId="{516B0EB3-FD1B-4AD6-803B-B1BD1A525901}">
      <dgm:prSet/>
      <dgm:spPr/>
      <dgm:t>
        <a:bodyPr/>
        <a:lstStyle/>
        <a:p>
          <a:endParaRPr lang="en-US"/>
        </a:p>
      </dgm:t>
    </dgm:pt>
    <dgm:pt modelId="{7C9BFC41-8DA0-47FF-9BDC-6B1AAE1CFA57}" type="sibTrans" cxnId="{516B0EB3-FD1B-4AD6-803B-B1BD1A525901}">
      <dgm:prSet/>
      <dgm:spPr/>
      <dgm:t>
        <a:bodyPr/>
        <a:lstStyle/>
        <a:p>
          <a:endParaRPr lang="en-US"/>
        </a:p>
      </dgm:t>
    </dgm:pt>
    <dgm:pt modelId="{4A27EAAC-42F1-4835-BD78-4D356159909F}">
      <dgm:prSet/>
      <dgm:spPr/>
      <dgm:t>
        <a:bodyPr/>
        <a:lstStyle/>
        <a:p>
          <a:r>
            <a:rPr lang="en-US"/>
            <a:t>Test case effectiveness metrics</a:t>
          </a:r>
        </a:p>
      </dgm:t>
    </dgm:pt>
    <dgm:pt modelId="{9126A7ED-ECDA-4454-9DE8-FD78AFFE4D5C}" type="parTrans" cxnId="{DB44CD2C-D169-4B9D-AE41-EF849607E328}">
      <dgm:prSet/>
      <dgm:spPr/>
      <dgm:t>
        <a:bodyPr/>
        <a:lstStyle/>
        <a:p>
          <a:endParaRPr lang="en-US"/>
        </a:p>
      </dgm:t>
    </dgm:pt>
    <dgm:pt modelId="{E2AC3FD2-D96F-49DD-B306-4FA366C08955}" type="sibTrans" cxnId="{DB44CD2C-D169-4B9D-AE41-EF849607E328}">
      <dgm:prSet/>
      <dgm:spPr/>
      <dgm:t>
        <a:bodyPr/>
        <a:lstStyle/>
        <a:p>
          <a:endParaRPr lang="en-US"/>
        </a:p>
      </dgm:t>
    </dgm:pt>
    <dgm:pt modelId="{B6EE2C80-89C9-4BF8-AB18-F5C245E4DAEF}">
      <dgm:prSet/>
      <dgm:spPr/>
      <dgm:t>
        <a:bodyPr/>
        <a:lstStyle/>
        <a:p>
          <a:r>
            <a:rPr lang="en-US"/>
            <a:t>Measure the “defect revealing ability” of the test suite</a:t>
          </a:r>
        </a:p>
      </dgm:t>
    </dgm:pt>
    <dgm:pt modelId="{0213696D-8D79-4F7E-866E-75A5A66368BD}" type="parTrans" cxnId="{97F6DE12-7AAF-4515-9612-ED81071A6406}">
      <dgm:prSet/>
      <dgm:spPr/>
      <dgm:t>
        <a:bodyPr/>
        <a:lstStyle/>
        <a:p>
          <a:endParaRPr lang="en-US"/>
        </a:p>
      </dgm:t>
    </dgm:pt>
    <dgm:pt modelId="{1A39A3C6-F9C2-484B-BDE2-982390BE6991}" type="sibTrans" cxnId="{97F6DE12-7AAF-4515-9612-ED81071A6406}">
      <dgm:prSet/>
      <dgm:spPr/>
      <dgm:t>
        <a:bodyPr/>
        <a:lstStyle/>
        <a:p>
          <a:endParaRPr lang="en-US"/>
        </a:p>
      </dgm:t>
    </dgm:pt>
    <dgm:pt modelId="{D0DBB555-721D-4F35-9BD8-25F3419F7E32}">
      <dgm:prSet/>
      <dgm:spPr/>
      <dgm:t>
        <a:bodyPr/>
        <a:lstStyle/>
        <a:p>
          <a:r>
            <a:rPr lang="en-US"/>
            <a:t>Use the metric to improve the test design process</a:t>
          </a:r>
        </a:p>
      </dgm:t>
    </dgm:pt>
    <dgm:pt modelId="{3C218B81-AD08-405F-959B-13A48FA7C065}" type="parTrans" cxnId="{C7ED32C8-1299-4B05-B6A8-6BEF77ED2266}">
      <dgm:prSet/>
      <dgm:spPr/>
      <dgm:t>
        <a:bodyPr/>
        <a:lstStyle/>
        <a:p>
          <a:endParaRPr lang="en-US"/>
        </a:p>
      </dgm:t>
    </dgm:pt>
    <dgm:pt modelId="{FB270DEA-AABE-4B80-9AB0-E05099256897}" type="sibTrans" cxnId="{C7ED32C8-1299-4B05-B6A8-6BEF77ED2266}">
      <dgm:prSet/>
      <dgm:spPr/>
      <dgm:t>
        <a:bodyPr/>
        <a:lstStyle/>
        <a:p>
          <a:endParaRPr lang="en-US"/>
        </a:p>
      </dgm:t>
    </dgm:pt>
    <dgm:pt modelId="{8654847E-2ACF-4C7F-AF4D-1961411FC030}">
      <dgm:prSet/>
      <dgm:spPr/>
      <dgm:t>
        <a:bodyPr/>
        <a:lstStyle/>
        <a:p>
          <a:r>
            <a:rPr lang="en-US"/>
            <a:t>Test-effort effectiveness metrics</a:t>
          </a:r>
        </a:p>
      </dgm:t>
    </dgm:pt>
    <dgm:pt modelId="{0F5EE983-8556-49F0-989F-76AA8A132017}" type="parTrans" cxnId="{096214AC-B747-4F07-ADF3-AEB7372438F3}">
      <dgm:prSet/>
      <dgm:spPr/>
      <dgm:t>
        <a:bodyPr/>
        <a:lstStyle/>
        <a:p>
          <a:endParaRPr lang="en-US"/>
        </a:p>
      </dgm:t>
    </dgm:pt>
    <dgm:pt modelId="{3D3DD492-4CBA-4940-B1F0-742AC3556E43}" type="sibTrans" cxnId="{096214AC-B747-4F07-ADF3-AEB7372438F3}">
      <dgm:prSet/>
      <dgm:spPr/>
      <dgm:t>
        <a:bodyPr/>
        <a:lstStyle/>
        <a:p>
          <a:endParaRPr lang="en-US"/>
        </a:p>
      </dgm:t>
    </dgm:pt>
    <dgm:pt modelId="{DF631066-C1CF-4C46-B73A-2437180111D4}">
      <dgm:prSet/>
      <dgm:spPr/>
      <dgm:t>
        <a:bodyPr/>
        <a:lstStyle/>
        <a:p>
          <a:r>
            <a:rPr lang="en-US"/>
            <a:t>Number of defects found by the customers that were not found by the test engineers</a:t>
          </a:r>
        </a:p>
      </dgm:t>
    </dgm:pt>
    <dgm:pt modelId="{697F92D5-93ED-4C2F-88CC-284CB64DB5FD}" type="parTrans" cxnId="{449A08D4-4236-4C5E-885B-E5B32585C722}">
      <dgm:prSet/>
      <dgm:spPr/>
      <dgm:t>
        <a:bodyPr/>
        <a:lstStyle/>
        <a:p>
          <a:endParaRPr lang="en-US"/>
        </a:p>
      </dgm:t>
    </dgm:pt>
    <dgm:pt modelId="{451C0076-A477-4E00-A240-3C027FE9BD4B}" type="sibTrans" cxnId="{449A08D4-4236-4C5E-885B-E5B32585C722}">
      <dgm:prSet/>
      <dgm:spPr/>
      <dgm:t>
        <a:bodyPr/>
        <a:lstStyle/>
        <a:p>
          <a:endParaRPr lang="en-US"/>
        </a:p>
      </dgm:t>
    </dgm:pt>
    <dgm:pt modelId="{2251A508-E705-4CFD-9D32-9C79627473D8}" type="pres">
      <dgm:prSet presAssocID="{240160D8-73AB-4224-B001-00CD878B3FDE}" presName="diagram" presStyleCnt="0">
        <dgm:presLayoutVars>
          <dgm:dir/>
          <dgm:resizeHandles val="exact"/>
        </dgm:presLayoutVars>
      </dgm:prSet>
      <dgm:spPr/>
    </dgm:pt>
    <dgm:pt modelId="{D04B7D6A-29BF-422C-8E5F-5965B6306891}" type="pres">
      <dgm:prSet presAssocID="{98A3260D-B5EC-45B8-8FC6-8385F5E3633E}" presName="node" presStyleLbl="node1" presStyleIdx="0" presStyleCnt="4">
        <dgm:presLayoutVars>
          <dgm:bulletEnabled val="1"/>
        </dgm:presLayoutVars>
      </dgm:prSet>
      <dgm:spPr/>
    </dgm:pt>
    <dgm:pt modelId="{984B7A5B-32C6-4AFC-B074-A0CDA8CD67BD}" type="pres">
      <dgm:prSet presAssocID="{8453B9A4-E7A6-461C-8D58-02F026D1990A}" presName="sibTrans" presStyleCnt="0"/>
      <dgm:spPr/>
    </dgm:pt>
    <dgm:pt modelId="{34D75667-5B1B-4667-860C-DF096140F34A}" type="pres">
      <dgm:prSet presAssocID="{F0EC6428-B22A-4EDF-B0A6-2B1916AEDB54}" presName="node" presStyleLbl="node1" presStyleIdx="1" presStyleCnt="4">
        <dgm:presLayoutVars>
          <dgm:bulletEnabled val="1"/>
        </dgm:presLayoutVars>
      </dgm:prSet>
      <dgm:spPr/>
    </dgm:pt>
    <dgm:pt modelId="{7AF243CA-A192-41B1-8388-6F6187198212}" type="pres">
      <dgm:prSet presAssocID="{7C9BFC41-8DA0-47FF-9BDC-6B1AAE1CFA57}" presName="sibTrans" presStyleCnt="0"/>
      <dgm:spPr/>
    </dgm:pt>
    <dgm:pt modelId="{E2BEC6B3-6BC3-429D-86CD-815C2032857E}" type="pres">
      <dgm:prSet presAssocID="{4A27EAAC-42F1-4835-BD78-4D356159909F}" presName="node" presStyleLbl="node1" presStyleIdx="2" presStyleCnt="4">
        <dgm:presLayoutVars>
          <dgm:bulletEnabled val="1"/>
        </dgm:presLayoutVars>
      </dgm:prSet>
      <dgm:spPr/>
    </dgm:pt>
    <dgm:pt modelId="{F271FF4D-1017-48A5-8FF3-08C89DD12A5F}" type="pres">
      <dgm:prSet presAssocID="{E2AC3FD2-D96F-49DD-B306-4FA366C08955}" presName="sibTrans" presStyleCnt="0"/>
      <dgm:spPr/>
    </dgm:pt>
    <dgm:pt modelId="{56344841-A000-4E27-A23A-D437132C8F98}" type="pres">
      <dgm:prSet presAssocID="{8654847E-2ACF-4C7F-AF4D-1961411FC030}" presName="node" presStyleLbl="node1" presStyleIdx="3" presStyleCnt="4">
        <dgm:presLayoutVars>
          <dgm:bulletEnabled val="1"/>
        </dgm:presLayoutVars>
      </dgm:prSet>
      <dgm:spPr/>
    </dgm:pt>
  </dgm:ptLst>
  <dgm:cxnLst>
    <dgm:cxn modelId="{A2F8E501-34DB-4588-83E0-39A9FAED87C7}" type="presOf" srcId="{B6EE2C80-89C9-4BF8-AB18-F5C245E4DAEF}" destId="{E2BEC6B3-6BC3-429D-86CD-815C2032857E}" srcOrd="0" destOrd="1" presId="urn:microsoft.com/office/officeart/2005/8/layout/default"/>
    <dgm:cxn modelId="{97F6DE12-7AAF-4515-9612-ED81071A6406}" srcId="{4A27EAAC-42F1-4835-BD78-4D356159909F}" destId="{B6EE2C80-89C9-4BF8-AB18-F5C245E4DAEF}" srcOrd="0" destOrd="0" parTransId="{0213696D-8D79-4F7E-866E-75A5A66368BD}" sibTransId="{1A39A3C6-F9C2-484B-BDE2-982390BE6991}"/>
    <dgm:cxn modelId="{DB44CD2C-D169-4B9D-AE41-EF849607E328}" srcId="{240160D8-73AB-4224-B001-00CD878B3FDE}" destId="{4A27EAAC-42F1-4835-BD78-4D356159909F}" srcOrd="2" destOrd="0" parTransId="{9126A7ED-ECDA-4454-9DE8-FD78AFFE4D5C}" sibTransId="{E2AC3FD2-D96F-49DD-B306-4FA366C08955}"/>
    <dgm:cxn modelId="{163B6443-4E4E-4B54-BCC5-EE49FEA12DF0}" type="presOf" srcId="{4A27EAAC-42F1-4835-BD78-4D356159909F}" destId="{E2BEC6B3-6BC3-429D-86CD-815C2032857E}" srcOrd="0" destOrd="0" presId="urn:microsoft.com/office/officeart/2005/8/layout/default"/>
    <dgm:cxn modelId="{DD3D086B-E7AB-4EA5-A9FD-E49385FBC84C}" type="presOf" srcId="{F0EC6428-B22A-4EDF-B0A6-2B1916AEDB54}" destId="{34D75667-5B1B-4667-860C-DF096140F34A}" srcOrd="0" destOrd="0" presId="urn:microsoft.com/office/officeart/2005/8/layout/default"/>
    <dgm:cxn modelId="{C83CE684-7EDC-4779-8739-3F9133D5B1C6}" srcId="{240160D8-73AB-4224-B001-00CD878B3FDE}" destId="{98A3260D-B5EC-45B8-8FC6-8385F5E3633E}" srcOrd="0" destOrd="0" parTransId="{AE6B0318-ED17-4F06-AA7A-5580D8A146EE}" sibTransId="{8453B9A4-E7A6-461C-8D58-02F026D1990A}"/>
    <dgm:cxn modelId="{08256D88-BEBD-4E4B-AD70-BDF6C53C7446}" type="presOf" srcId="{DF631066-C1CF-4C46-B73A-2437180111D4}" destId="{56344841-A000-4E27-A23A-D437132C8F98}" srcOrd="0" destOrd="1" presId="urn:microsoft.com/office/officeart/2005/8/layout/default"/>
    <dgm:cxn modelId="{9387DF8E-4745-427B-89F3-5A8961801A28}" type="presOf" srcId="{8654847E-2ACF-4C7F-AF4D-1961411FC030}" destId="{56344841-A000-4E27-A23A-D437132C8F98}" srcOrd="0" destOrd="0" presId="urn:microsoft.com/office/officeart/2005/8/layout/default"/>
    <dgm:cxn modelId="{F52BD39D-1689-4A22-9FF2-B500C0AEF040}" type="presOf" srcId="{240160D8-73AB-4224-B001-00CD878B3FDE}" destId="{2251A508-E705-4CFD-9D32-9C79627473D8}" srcOrd="0" destOrd="0" presId="urn:microsoft.com/office/officeart/2005/8/layout/default"/>
    <dgm:cxn modelId="{372BC2A6-02EC-43F7-A864-35DD266267EF}" type="presOf" srcId="{D0DBB555-721D-4F35-9BD8-25F3419F7E32}" destId="{E2BEC6B3-6BC3-429D-86CD-815C2032857E}" srcOrd="0" destOrd="2" presId="urn:microsoft.com/office/officeart/2005/8/layout/default"/>
    <dgm:cxn modelId="{096214AC-B747-4F07-ADF3-AEB7372438F3}" srcId="{240160D8-73AB-4224-B001-00CD878B3FDE}" destId="{8654847E-2ACF-4C7F-AF4D-1961411FC030}" srcOrd="3" destOrd="0" parTransId="{0F5EE983-8556-49F0-989F-76AA8A132017}" sibTransId="{3D3DD492-4CBA-4940-B1F0-742AC3556E43}"/>
    <dgm:cxn modelId="{516B0EB3-FD1B-4AD6-803B-B1BD1A525901}" srcId="{240160D8-73AB-4224-B001-00CD878B3FDE}" destId="{F0EC6428-B22A-4EDF-B0A6-2B1916AEDB54}" srcOrd="1" destOrd="0" parTransId="{A651755D-6170-42BA-999D-35E3A8EF7EAA}" sibTransId="{7C9BFC41-8DA0-47FF-9BDC-6B1AAE1CFA57}"/>
    <dgm:cxn modelId="{C7ED32C8-1299-4B05-B6A8-6BEF77ED2266}" srcId="{4A27EAAC-42F1-4835-BD78-4D356159909F}" destId="{D0DBB555-721D-4F35-9BD8-25F3419F7E32}" srcOrd="1" destOrd="0" parTransId="{3C218B81-AD08-405F-959B-13A48FA7C065}" sibTransId="{FB270DEA-AABE-4B80-9AB0-E05099256897}"/>
    <dgm:cxn modelId="{449A08D4-4236-4C5E-885B-E5B32585C722}" srcId="{8654847E-2ACF-4C7F-AF4D-1961411FC030}" destId="{DF631066-C1CF-4C46-B73A-2437180111D4}" srcOrd="0" destOrd="0" parTransId="{697F92D5-93ED-4C2F-88CC-284CB64DB5FD}" sibTransId="{451C0076-A477-4E00-A240-3C027FE9BD4B}"/>
    <dgm:cxn modelId="{F50840E9-A487-4392-A21A-6718B818E7CE}" type="presOf" srcId="{98A3260D-B5EC-45B8-8FC6-8385F5E3633E}" destId="{D04B7D6A-29BF-422C-8E5F-5965B6306891}" srcOrd="0" destOrd="0" presId="urn:microsoft.com/office/officeart/2005/8/layout/default"/>
    <dgm:cxn modelId="{1FC1DE98-B9EB-4029-97AB-477473911ABF}" type="presParOf" srcId="{2251A508-E705-4CFD-9D32-9C79627473D8}" destId="{D04B7D6A-29BF-422C-8E5F-5965B6306891}" srcOrd="0" destOrd="0" presId="urn:microsoft.com/office/officeart/2005/8/layout/default"/>
    <dgm:cxn modelId="{254FAAA4-2F6F-4622-A5A9-9544B0B9D910}" type="presParOf" srcId="{2251A508-E705-4CFD-9D32-9C79627473D8}" destId="{984B7A5B-32C6-4AFC-B074-A0CDA8CD67BD}" srcOrd="1" destOrd="0" presId="urn:microsoft.com/office/officeart/2005/8/layout/default"/>
    <dgm:cxn modelId="{39D040DF-BC3F-4C03-989A-E4B60D43FF4A}" type="presParOf" srcId="{2251A508-E705-4CFD-9D32-9C79627473D8}" destId="{34D75667-5B1B-4667-860C-DF096140F34A}" srcOrd="2" destOrd="0" presId="urn:microsoft.com/office/officeart/2005/8/layout/default"/>
    <dgm:cxn modelId="{E9FDEB91-BC0B-48CE-8FA7-4C9E7426FFE6}" type="presParOf" srcId="{2251A508-E705-4CFD-9D32-9C79627473D8}" destId="{7AF243CA-A192-41B1-8388-6F6187198212}" srcOrd="3" destOrd="0" presId="urn:microsoft.com/office/officeart/2005/8/layout/default"/>
    <dgm:cxn modelId="{11AF32AE-DA7A-4FB1-9118-684A0A5AD063}" type="presParOf" srcId="{2251A508-E705-4CFD-9D32-9C79627473D8}" destId="{E2BEC6B3-6BC3-429D-86CD-815C2032857E}" srcOrd="4" destOrd="0" presId="urn:microsoft.com/office/officeart/2005/8/layout/default"/>
    <dgm:cxn modelId="{A464A74A-0A5B-40E9-BF72-6ACD2293CE18}" type="presParOf" srcId="{2251A508-E705-4CFD-9D32-9C79627473D8}" destId="{F271FF4D-1017-48A5-8FF3-08C89DD12A5F}" srcOrd="5" destOrd="0" presId="urn:microsoft.com/office/officeart/2005/8/layout/default"/>
    <dgm:cxn modelId="{2FEA7466-C3D0-4585-A023-17E6B22FAEA6}" type="presParOf" srcId="{2251A508-E705-4CFD-9D32-9C79627473D8}" destId="{56344841-A000-4E27-A23A-D437132C8F9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FB3044C-E009-4823-A344-4E5D2F846A7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EEF2C4D2-AD4A-402A-8298-FB91C67CDF21}">
      <dgm:prSet/>
      <dgm:spPr/>
      <dgm:t>
        <a:bodyPr/>
        <a:lstStyle/>
        <a:p>
          <a:r>
            <a:rPr lang="en-US"/>
            <a:t>Increased productivity of the testers</a:t>
          </a:r>
        </a:p>
      </dgm:t>
    </dgm:pt>
    <dgm:pt modelId="{6F66AC43-F0FB-4347-BD70-E872CDCC9E55}" type="parTrans" cxnId="{5217B1B1-2F3E-4E00-AB24-8E1860453D14}">
      <dgm:prSet/>
      <dgm:spPr/>
      <dgm:t>
        <a:bodyPr/>
        <a:lstStyle/>
        <a:p>
          <a:endParaRPr lang="en-US"/>
        </a:p>
      </dgm:t>
    </dgm:pt>
    <dgm:pt modelId="{3A9C731B-77F0-4D49-A1DA-BB50D9CCE11F}" type="sibTrans" cxnId="{5217B1B1-2F3E-4E00-AB24-8E1860453D14}">
      <dgm:prSet/>
      <dgm:spPr/>
      <dgm:t>
        <a:bodyPr/>
        <a:lstStyle/>
        <a:p>
          <a:endParaRPr lang="en-US"/>
        </a:p>
      </dgm:t>
    </dgm:pt>
    <dgm:pt modelId="{0E44F7B2-C7FE-44F9-B854-21303719D094}">
      <dgm:prSet/>
      <dgm:spPr/>
      <dgm:t>
        <a:bodyPr/>
        <a:lstStyle/>
        <a:p>
          <a:r>
            <a:rPr lang="en-US" dirty="0"/>
            <a:t>Better coverage of testing</a:t>
          </a:r>
        </a:p>
      </dgm:t>
    </dgm:pt>
    <dgm:pt modelId="{070058D1-55D1-4F39-AFE1-F34456917CE6}" type="parTrans" cxnId="{491A9F70-0D77-439C-A310-5935C7C67AAA}">
      <dgm:prSet/>
      <dgm:spPr/>
      <dgm:t>
        <a:bodyPr/>
        <a:lstStyle/>
        <a:p>
          <a:endParaRPr lang="en-US"/>
        </a:p>
      </dgm:t>
    </dgm:pt>
    <dgm:pt modelId="{02D85CAE-FE9A-45DD-AA28-5EF9919BD873}" type="sibTrans" cxnId="{491A9F70-0D77-439C-A310-5935C7C67AAA}">
      <dgm:prSet/>
      <dgm:spPr/>
      <dgm:t>
        <a:bodyPr/>
        <a:lstStyle/>
        <a:p>
          <a:endParaRPr lang="en-US"/>
        </a:p>
      </dgm:t>
    </dgm:pt>
    <dgm:pt modelId="{4F03E71E-2D55-428B-901E-1E385CF7B1A4}">
      <dgm:prSet/>
      <dgm:spPr/>
      <dgm:t>
        <a:bodyPr/>
        <a:lstStyle/>
        <a:p>
          <a:r>
            <a:rPr lang="en-US"/>
            <a:t>Reduced durations of the testing phases</a:t>
          </a:r>
        </a:p>
      </dgm:t>
    </dgm:pt>
    <dgm:pt modelId="{C40CB0B6-6801-4B6B-863C-7454225F6700}" type="parTrans" cxnId="{84E0EAC6-A592-4347-BF7A-7BCA0C871324}">
      <dgm:prSet/>
      <dgm:spPr/>
      <dgm:t>
        <a:bodyPr/>
        <a:lstStyle/>
        <a:p>
          <a:endParaRPr lang="en-US"/>
        </a:p>
      </dgm:t>
    </dgm:pt>
    <dgm:pt modelId="{DD4E4991-24D5-4ECB-AA0B-FC7FC23DF6AF}" type="sibTrans" cxnId="{84E0EAC6-A592-4347-BF7A-7BCA0C871324}">
      <dgm:prSet/>
      <dgm:spPr/>
      <dgm:t>
        <a:bodyPr/>
        <a:lstStyle/>
        <a:p>
          <a:endParaRPr lang="en-US"/>
        </a:p>
      </dgm:t>
    </dgm:pt>
    <dgm:pt modelId="{0A389455-90DB-41BB-BA12-EDB8B43552E7}">
      <dgm:prSet/>
      <dgm:spPr/>
      <dgm:t>
        <a:bodyPr/>
        <a:lstStyle/>
        <a:p>
          <a:r>
            <a:rPr lang="en-US"/>
            <a:t>Reduced cost of software maintenance</a:t>
          </a:r>
        </a:p>
      </dgm:t>
    </dgm:pt>
    <dgm:pt modelId="{7B6956CD-BA8B-4DF3-A040-3E1864FA14FB}" type="parTrans" cxnId="{701EA4A7-5A6B-43B0-9D99-A9D3D6E2253B}">
      <dgm:prSet/>
      <dgm:spPr/>
      <dgm:t>
        <a:bodyPr/>
        <a:lstStyle/>
        <a:p>
          <a:endParaRPr lang="en-US"/>
        </a:p>
      </dgm:t>
    </dgm:pt>
    <dgm:pt modelId="{D79AF7B3-0528-40AA-B790-23E878DC522A}" type="sibTrans" cxnId="{701EA4A7-5A6B-43B0-9D99-A9D3D6E2253B}">
      <dgm:prSet/>
      <dgm:spPr/>
      <dgm:t>
        <a:bodyPr/>
        <a:lstStyle/>
        <a:p>
          <a:endParaRPr lang="en-US"/>
        </a:p>
      </dgm:t>
    </dgm:pt>
    <dgm:pt modelId="{0D50D902-B040-4654-8D7A-CA46227CB6C0}">
      <dgm:prSet/>
      <dgm:spPr/>
      <dgm:t>
        <a:bodyPr/>
        <a:lstStyle/>
        <a:p>
          <a:r>
            <a:rPr lang="en-US"/>
            <a:t>Increased effectiveness of test cases</a:t>
          </a:r>
        </a:p>
      </dgm:t>
    </dgm:pt>
    <dgm:pt modelId="{8B3283F1-07B1-4BAC-BDAF-D861BD13EFB1}" type="parTrans" cxnId="{E69266F2-8197-433B-AFF0-C30DEBDCAC48}">
      <dgm:prSet/>
      <dgm:spPr/>
      <dgm:t>
        <a:bodyPr/>
        <a:lstStyle/>
        <a:p>
          <a:endParaRPr lang="en-US"/>
        </a:p>
      </dgm:t>
    </dgm:pt>
    <dgm:pt modelId="{E7720332-18B6-4FAA-BAD2-AB586C2FF9D1}" type="sibTrans" cxnId="{E69266F2-8197-433B-AFF0-C30DEBDCAC48}">
      <dgm:prSet/>
      <dgm:spPr/>
      <dgm:t>
        <a:bodyPr/>
        <a:lstStyle/>
        <a:p>
          <a:endParaRPr lang="en-US"/>
        </a:p>
      </dgm:t>
    </dgm:pt>
    <dgm:pt modelId="{FCAD9903-D5B5-458B-BB55-1069CD472BEA}" type="pres">
      <dgm:prSet presAssocID="{8FB3044C-E009-4823-A344-4E5D2F846A78}" presName="diagram" presStyleCnt="0">
        <dgm:presLayoutVars>
          <dgm:dir/>
          <dgm:resizeHandles val="exact"/>
        </dgm:presLayoutVars>
      </dgm:prSet>
      <dgm:spPr/>
    </dgm:pt>
    <dgm:pt modelId="{AB4E0CCF-F45E-4045-8009-6F6EB071F10F}" type="pres">
      <dgm:prSet presAssocID="{EEF2C4D2-AD4A-402A-8298-FB91C67CDF21}" presName="node" presStyleLbl="node1" presStyleIdx="0" presStyleCnt="5">
        <dgm:presLayoutVars>
          <dgm:bulletEnabled val="1"/>
        </dgm:presLayoutVars>
      </dgm:prSet>
      <dgm:spPr/>
    </dgm:pt>
    <dgm:pt modelId="{DDF26365-0ACF-4A21-9CA6-5C87606633DB}" type="pres">
      <dgm:prSet presAssocID="{3A9C731B-77F0-4D49-A1DA-BB50D9CCE11F}" presName="sibTrans" presStyleCnt="0"/>
      <dgm:spPr/>
    </dgm:pt>
    <dgm:pt modelId="{ED8974A6-D78C-4867-AF34-3CB2294051FB}" type="pres">
      <dgm:prSet presAssocID="{0E44F7B2-C7FE-44F9-B854-21303719D094}" presName="node" presStyleLbl="node1" presStyleIdx="1" presStyleCnt="5">
        <dgm:presLayoutVars>
          <dgm:bulletEnabled val="1"/>
        </dgm:presLayoutVars>
      </dgm:prSet>
      <dgm:spPr/>
    </dgm:pt>
    <dgm:pt modelId="{F7266385-5C85-45E7-B6FD-776CBC3DAA68}" type="pres">
      <dgm:prSet presAssocID="{02D85CAE-FE9A-45DD-AA28-5EF9919BD873}" presName="sibTrans" presStyleCnt="0"/>
      <dgm:spPr/>
    </dgm:pt>
    <dgm:pt modelId="{36DC6D89-4955-43AC-AD30-216BB071BAE3}" type="pres">
      <dgm:prSet presAssocID="{4F03E71E-2D55-428B-901E-1E385CF7B1A4}" presName="node" presStyleLbl="node1" presStyleIdx="2" presStyleCnt="5">
        <dgm:presLayoutVars>
          <dgm:bulletEnabled val="1"/>
        </dgm:presLayoutVars>
      </dgm:prSet>
      <dgm:spPr/>
    </dgm:pt>
    <dgm:pt modelId="{2C95DF4C-37A0-4991-B7D9-042C8462A1E6}" type="pres">
      <dgm:prSet presAssocID="{DD4E4991-24D5-4ECB-AA0B-FC7FC23DF6AF}" presName="sibTrans" presStyleCnt="0"/>
      <dgm:spPr/>
    </dgm:pt>
    <dgm:pt modelId="{54A7D17E-63DE-4647-9D5A-412EC027B3CC}" type="pres">
      <dgm:prSet presAssocID="{0A389455-90DB-41BB-BA12-EDB8B43552E7}" presName="node" presStyleLbl="node1" presStyleIdx="3" presStyleCnt="5">
        <dgm:presLayoutVars>
          <dgm:bulletEnabled val="1"/>
        </dgm:presLayoutVars>
      </dgm:prSet>
      <dgm:spPr/>
    </dgm:pt>
    <dgm:pt modelId="{C638DABB-028C-490B-93A1-38B408712469}" type="pres">
      <dgm:prSet presAssocID="{D79AF7B3-0528-40AA-B790-23E878DC522A}" presName="sibTrans" presStyleCnt="0"/>
      <dgm:spPr/>
    </dgm:pt>
    <dgm:pt modelId="{5DF9E550-175D-4CFB-8F12-F550DABEB0F0}" type="pres">
      <dgm:prSet presAssocID="{0D50D902-B040-4654-8D7A-CA46227CB6C0}" presName="node" presStyleLbl="node1" presStyleIdx="4" presStyleCnt="5">
        <dgm:presLayoutVars>
          <dgm:bulletEnabled val="1"/>
        </dgm:presLayoutVars>
      </dgm:prSet>
      <dgm:spPr/>
    </dgm:pt>
  </dgm:ptLst>
  <dgm:cxnLst>
    <dgm:cxn modelId="{2398D318-10DF-4F44-AB7F-398E45599FC4}" type="presOf" srcId="{0A389455-90DB-41BB-BA12-EDB8B43552E7}" destId="{54A7D17E-63DE-4647-9D5A-412EC027B3CC}" srcOrd="0" destOrd="0" presId="urn:microsoft.com/office/officeart/2005/8/layout/default"/>
    <dgm:cxn modelId="{A1C5DE44-2724-4CA1-A2B9-79E516BF1DEF}" type="presOf" srcId="{8FB3044C-E009-4823-A344-4E5D2F846A78}" destId="{FCAD9903-D5B5-458B-BB55-1069CD472BEA}" srcOrd="0" destOrd="0" presId="urn:microsoft.com/office/officeart/2005/8/layout/default"/>
    <dgm:cxn modelId="{491A9F70-0D77-439C-A310-5935C7C67AAA}" srcId="{8FB3044C-E009-4823-A344-4E5D2F846A78}" destId="{0E44F7B2-C7FE-44F9-B854-21303719D094}" srcOrd="1" destOrd="0" parTransId="{070058D1-55D1-4F39-AFE1-F34456917CE6}" sibTransId="{02D85CAE-FE9A-45DD-AA28-5EF9919BD873}"/>
    <dgm:cxn modelId="{ED487B74-096E-48A2-9BB8-3DD16DB34E65}" type="presOf" srcId="{EEF2C4D2-AD4A-402A-8298-FB91C67CDF21}" destId="{AB4E0CCF-F45E-4045-8009-6F6EB071F10F}" srcOrd="0" destOrd="0" presId="urn:microsoft.com/office/officeart/2005/8/layout/default"/>
    <dgm:cxn modelId="{6495D6A4-D5C9-4BDB-99B3-716FDE26D4D6}" type="presOf" srcId="{0D50D902-B040-4654-8D7A-CA46227CB6C0}" destId="{5DF9E550-175D-4CFB-8F12-F550DABEB0F0}" srcOrd="0" destOrd="0" presId="urn:microsoft.com/office/officeart/2005/8/layout/default"/>
    <dgm:cxn modelId="{701EA4A7-5A6B-43B0-9D99-A9D3D6E2253B}" srcId="{8FB3044C-E009-4823-A344-4E5D2F846A78}" destId="{0A389455-90DB-41BB-BA12-EDB8B43552E7}" srcOrd="3" destOrd="0" parTransId="{7B6956CD-BA8B-4DF3-A040-3E1864FA14FB}" sibTransId="{D79AF7B3-0528-40AA-B790-23E878DC522A}"/>
    <dgm:cxn modelId="{5217B1B1-2F3E-4E00-AB24-8E1860453D14}" srcId="{8FB3044C-E009-4823-A344-4E5D2F846A78}" destId="{EEF2C4D2-AD4A-402A-8298-FB91C67CDF21}" srcOrd="0" destOrd="0" parTransId="{6F66AC43-F0FB-4347-BD70-E872CDCC9E55}" sibTransId="{3A9C731B-77F0-4D49-A1DA-BB50D9CCE11F}"/>
    <dgm:cxn modelId="{84E0EAC6-A592-4347-BF7A-7BCA0C871324}" srcId="{8FB3044C-E009-4823-A344-4E5D2F846A78}" destId="{4F03E71E-2D55-428B-901E-1E385CF7B1A4}" srcOrd="2" destOrd="0" parTransId="{C40CB0B6-6801-4B6B-863C-7454225F6700}" sibTransId="{DD4E4991-24D5-4ECB-AA0B-FC7FC23DF6AF}"/>
    <dgm:cxn modelId="{76B24BCB-89E8-4273-B664-C1A2AB638185}" type="presOf" srcId="{0E44F7B2-C7FE-44F9-B854-21303719D094}" destId="{ED8974A6-D78C-4867-AF34-3CB2294051FB}" srcOrd="0" destOrd="0" presId="urn:microsoft.com/office/officeart/2005/8/layout/default"/>
    <dgm:cxn modelId="{E69266F2-8197-433B-AFF0-C30DEBDCAC48}" srcId="{8FB3044C-E009-4823-A344-4E5D2F846A78}" destId="{0D50D902-B040-4654-8D7A-CA46227CB6C0}" srcOrd="4" destOrd="0" parTransId="{8B3283F1-07B1-4BAC-BDAF-D861BD13EFB1}" sibTransId="{E7720332-18B6-4FAA-BAD2-AB586C2FF9D1}"/>
    <dgm:cxn modelId="{1ECE49FE-0CF5-455E-8DC9-8D50AF82F38E}" type="presOf" srcId="{4F03E71E-2D55-428B-901E-1E385CF7B1A4}" destId="{36DC6D89-4955-43AC-AD30-216BB071BAE3}" srcOrd="0" destOrd="0" presId="urn:microsoft.com/office/officeart/2005/8/layout/default"/>
    <dgm:cxn modelId="{83EBE7CE-DC88-439D-AD7A-918A75BEEA1E}" type="presParOf" srcId="{FCAD9903-D5B5-458B-BB55-1069CD472BEA}" destId="{AB4E0CCF-F45E-4045-8009-6F6EB071F10F}" srcOrd="0" destOrd="0" presId="urn:microsoft.com/office/officeart/2005/8/layout/default"/>
    <dgm:cxn modelId="{A2ADBB89-D49F-42A1-9D48-5B802D20C69B}" type="presParOf" srcId="{FCAD9903-D5B5-458B-BB55-1069CD472BEA}" destId="{DDF26365-0ACF-4A21-9CA6-5C87606633DB}" srcOrd="1" destOrd="0" presId="urn:microsoft.com/office/officeart/2005/8/layout/default"/>
    <dgm:cxn modelId="{79612278-6FBE-43DB-8F84-A79055E42FD3}" type="presParOf" srcId="{FCAD9903-D5B5-458B-BB55-1069CD472BEA}" destId="{ED8974A6-D78C-4867-AF34-3CB2294051FB}" srcOrd="2" destOrd="0" presId="urn:microsoft.com/office/officeart/2005/8/layout/default"/>
    <dgm:cxn modelId="{9F921C4C-F5F6-4D9C-A6C3-FD82B0C352A8}" type="presParOf" srcId="{FCAD9903-D5B5-458B-BB55-1069CD472BEA}" destId="{F7266385-5C85-45E7-B6FD-776CBC3DAA68}" srcOrd="3" destOrd="0" presId="urn:microsoft.com/office/officeart/2005/8/layout/default"/>
    <dgm:cxn modelId="{D3FA342B-060E-4E76-97C5-F572F16A6285}" type="presParOf" srcId="{FCAD9903-D5B5-458B-BB55-1069CD472BEA}" destId="{36DC6D89-4955-43AC-AD30-216BB071BAE3}" srcOrd="4" destOrd="0" presId="urn:microsoft.com/office/officeart/2005/8/layout/default"/>
    <dgm:cxn modelId="{024C3F2B-C923-4D70-A110-0725C29FE01E}" type="presParOf" srcId="{FCAD9903-D5B5-458B-BB55-1069CD472BEA}" destId="{2C95DF4C-37A0-4991-B7D9-042C8462A1E6}" srcOrd="5" destOrd="0" presId="urn:microsoft.com/office/officeart/2005/8/layout/default"/>
    <dgm:cxn modelId="{F4F815FC-5D98-460B-BFA8-17EA227CA5FF}" type="presParOf" srcId="{FCAD9903-D5B5-458B-BB55-1069CD472BEA}" destId="{54A7D17E-63DE-4647-9D5A-412EC027B3CC}" srcOrd="6" destOrd="0" presId="urn:microsoft.com/office/officeart/2005/8/layout/default"/>
    <dgm:cxn modelId="{017555F7-50CB-4C21-82EE-00BF387DE6C4}" type="presParOf" srcId="{FCAD9903-D5B5-458B-BB55-1069CD472BEA}" destId="{C638DABB-028C-490B-93A1-38B408712469}" srcOrd="7" destOrd="0" presId="urn:microsoft.com/office/officeart/2005/8/layout/default"/>
    <dgm:cxn modelId="{8DBBD5DB-8D1F-4253-BE98-F58766296CEF}" type="presParOf" srcId="{FCAD9903-D5B5-458B-BB55-1069CD472BEA}" destId="{5DF9E550-175D-4CFB-8F12-F550DABEB0F0}"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33FB9AE-E5DA-4519-ABEB-8CE61855B3C6}"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08B4A7A-A9B3-48C8-AF6D-88541A754EC6}">
      <dgm:prSet/>
      <dgm:spPr/>
      <dgm:t>
        <a:bodyPr/>
        <a:lstStyle/>
        <a:p>
          <a:r>
            <a:rPr lang="en-US"/>
            <a:t>Finding and fixing a software problem after delivery is often 100 times more expensive than finding and fixing it during the requirements testing phase.</a:t>
          </a:r>
        </a:p>
      </dgm:t>
    </dgm:pt>
    <dgm:pt modelId="{DA532CEC-67A3-4210-8135-7F7C7BA99628}" type="parTrans" cxnId="{5D5336BD-658D-413D-94B5-926C5705D03B}">
      <dgm:prSet/>
      <dgm:spPr/>
      <dgm:t>
        <a:bodyPr/>
        <a:lstStyle/>
        <a:p>
          <a:endParaRPr lang="en-US"/>
        </a:p>
      </dgm:t>
    </dgm:pt>
    <dgm:pt modelId="{0DF9CD70-B2EC-450A-BBE3-9256C31511BF}" type="sibTrans" cxnId="{5D5336BD-658D-413D-94B5-926C5705D03B}">
      <dgm:prSet/>
      <dgm:spPr/>
      <dgm:t>
        <a:bodyPr/>
        <a:lstStyle/>
        <a:p>
          <a:endParaRPr lang="en-US"/>
        </a:p>
      </dgm:t>
    </dgm:pt>
    <dgm:pt modelId="{857414FB-7994-4B90-9E77-463B770AFA5E}">
      <dgm:prSet/>
      <dgm:spPr/>
      <dgm:t>
        <a:bodyPr/>
        <a:lstStyle/>
        <a:p>
          <a:r>
            <a:rPr lang="en-US"/>
            <a:t>About 40-50% of the effort on current software projects is spent on avoidable rework.</a:t>
          </a:r>
        </a:p>
      </dgm:t>
    </dgm:pt>
    <dgm:pt modelId="{D770D2AC-B460-4FA2-A3A1-AA9ABC3113E9}" type="parTrans" cxnId="{D277C687-D218-4E4D-A1E1-C638625D14C5}">
      <dgm:prSet/>
      <dgm:spPr/>
      <dgm:t>
        <a:bodyPr/>
        <a:lstStyle/>
        <a:p>
          <a:endParaRPr lang="en-US"/>
        </a:p>
      </dgm:t>
    </dgm:pt>
    <dgm:pt modelId="{D35D6515-4145-42A9-A9AA-79FCA5393022}" type="sibTrans" cxnId="{D277C687-D218-4E4D-A1E1-C638625D14C5}">
      <dgm:prSet/>
      <dgm:spPr/>
      <dgm:t>
        <a:bodyPr/>
        <a:lstStyle/>
        <a:p>
          <a:endParaRPr lang="en-US"/>
        </a:p>
      </dgm:t>
    </dgm:pt>
    <dgm:pt modelId="{26F9BE86-822D-4564-8BCD-478CFFF4A88D}">
      <dgm:prSet/>
      <dgm:spPr/>
      <dgm:t>
        <a:bodyPr/>
        <a:lstStyle/>
        <a:p>
          <a:r>
            <a:rPr lang="en-US"/>
            <a:t>About 80% of the avoidable rework comes from 20% of the defects.</a:t>
          </a:r>
        </a:p>
      </dgm:t>
    </dgm:pt>
    <dgm:pt modelId="{363B81CE-5B03-4862-9AAD-E49F94789E53}" type="parTrans" cxnId="{50DCCF8E-68A6-40A7-81EF-947E8F7A9C46}">
      <dgm:prSet/>
      <dgm:spPr/>
      <dgm:t>
        <a:bodyPr/>
        <a:lstStyle/>
        <a:p>
          <a:endParaRPr lang="en-US"/>
        </a:p>
      </dgm:t>
    </dgm:pt>
    <dgm:pt modelId="{77951575-949C-491B-8D30-B7D18816948A}" type="sibTrans" cxnId="{50DCCF8E-68A6-40A7-81EF-947E8F7A9C46}">
      <dgm:prSet/>
      <dgm:spPr/>
      <dgm:t>
        <a:bodyPr/>
        <a:lstStyle/>
        <a:p>
          <a:endParaRPr lang="en-US"/>
        </a:p>
      </dgm:t>
    </dgm:pt>
    <dgm:pt modelId="{111BD4B5-1621-4B85-8FBB-3AD6BD62E0F4}">
      <dgm:prSet/>
      <dgm:spPr/>
      <dgm:t>
        <a:bodyPr/>
        <a:lstStyle/>
        <a:p>
          <a:r>
            <a:rPr lang="en-US"/>
            <a:t>About 80% of the defects come from 20% of the modules and about half the modules are defect free.</a:t>
          </a:r>
        </a:p>
      </dgm:t>
    </dgm:pt>
    <dgm:pt modelId="{79CE7CDD-9756-4C8E-8880-CE3699A22E8B}" type="parTrans" cxnId="{7ADD0F98-3DA4-46D0-8BDC-F8A2241117BC}">
      <dgm:prSet/>
      <dgm:spPr/>
      <dgm:t>
        <a:bodyPr/>
        <a:lstStyle/>
        <a:p>
          <a:endParaRPr lang="en-US"/>
        </a:p>
      </dgm:t>
    </dgm:pt>
    <dgm:pt modelId="{3D447AFD-60C9-4E34-BE33-904D732D0BB2}" type="sibTrans" cxnId="{7ADD0F98-3DA4-46D0-8BDC-F8A2241117BC}">
      <dgm:prSet/>
      <dgm:spPr/>
      <dgm:t>
        <a:bodyPr/>
        <a:lstStyle/>
        <a:p>
          <a:endParaRPr lang="en-US"/>
        </a:p>
      </dgm:t>
    </dgm:pt>
    <dgm:pt modelId="{38C4103E-7996-4C2A-BF7D-22574CADCCFA}">
      <dgm:prSet/>
      <dgm:spPr/>
      <dgm:t>
        <a:bodyPr/>
        <a:lstStyle/>
        <a:p>
          <a:r>
            <a:rPr lang="en-US"/>
            <a:t>About 90% of the downtime comes from at most 10% of the defects.</a:t>
          </a:r>
        </a:p>
      </dgm:t>
    </dgm:pt>
    <dgm:pt modelId="{7F41731E-0923-4DF2-B60A-5A403395560B}" type="parTrans" cxnId="{C31302B2-1C98-44CD-AFED-76121F4EF8C3}">
      <dgm:prSet/>
      <dgm:spPr/>
      <dgm:t>
        <a:bodyPr/>
        <a:lstStyle/>
        <a:p>
          <a:endParaRPr lang="en-US"/>
        </a:p>
      </dgm:t>
    </dgm:pt>
    <dgm:pt modelId="{6539DF02-1AA1-44DE-8710-43B9D6E75082}" type="sibTrans" cxnId="{C31302B2-1C98-44CD-AFED-76121F4EF8C3}">
      <dgm:prSet/>
      <dgm:spPr/>
      <dgm:t>
        <a:bodyPr/>
        <a:lstStyle/>
        <a:p>
          <a:endParaRPr lang="en-US"/>
        </a:p>
      </dgm:t>
    </dgm:pt>
    <dgm:pt modelId="{B1EAD943-EC7B-4EF8-BEB0-421B10098761}" type="pres">
      <dgm:prSet presAssocID="{233FB9AE-E5DA-4519-ABEB-8CE61855B3C6}" presName="vert0" presStyleCnt="0">
        <dgm:presLayoutVars>
          <dgm:dir/>
          <dgm:animOne val="branch"/>
          <dgm:animLvl val="lvl"/>
        </dgm:presLayoutVars>
      </dgm:prSet>
      <dgm:spPr/>
    </dgm:pt>
    <dgm:pt modelId="{32CDFD9D-936A-4C5C-8BCB-F2E56A919966}" type="pres">
      <dgm:prSet presAssocID="{308B4A7A-A9B3-48C8-AF6D-88541A754EC6}" presName="thickLine" presStyleLbl="alignNode1" presStyleIdx="0" presStyleCnt="5"/>
      <dgm:spPr/>
    </dgm:pt>
    <dgm:pt modelId="{B410D377-4568-4F04-AF2D-5430454C2EC5}" type="pres">
      <dgm:prSet presAssocID="{308B4A7A-A9B3-48C8-AF6D-88541A754EC6}" presName="horz1" presStyleCnt="0"/>
      <dgm:spPr/>
    </dgm:pt>
    <dgm:pt modelId="{DBC56A83-7638-4ED6-A1E4-3C93630B80E3}" type="pres">
      <dgm:prSet presAssocID="{308B4A7A-A9B3-48C8-AF6D-88541A754EC6}" presName="tx1" presStyleLbl="revTx" presStyleIdx="0" presStyleCnt="5"/>
      <dgm:spPr/>
    </dgm:pt>
    <dgm:pt modelId="{6C501764-AC31-491B-9DBD-11572B1D7F2C}" type="pres">
      <dgm:prSet presAssocID="{308B4A7A-A9B3-48C8-AF6D-88541A754EC6}" presName="vert1" presStyleCnt="0"/>
      <dgm:spPr/>
    </dgm:pt>
    <dgm:pt modelId="{667539AF-AF18-45CF-8228-808AF870B078}" type="pres">
      <dgm:prSet presAssocID="{857414FB-7994-4B90-9E77-463B770AFA5E}" presName="thickLine" presStyleLbl="alignNode1" presStyleIdx="1" presStyleCnt="5"/>
      <dgm:spPr/>
    </dgm:pt>
    <dgm:pt modelId="{06304E6B-EFEB-4A98-9618-5B975952F005}" type="pres">
      <dgm:prSet presAssocID="{857414FB-7994-4B90-9E77-463B770AFA5E}" presName="horz1" presStyleCnt="0"/>
      <dgm:spPr/>
    </dgm:pt>
    <dgm:pt modelId="{82F44573-0667-484C-A1EC-62B504621ACD}" type="pres">
      <dgm:prSet presAssocID="{857414FB-7994-4B90-9E77-463B770AFA5E}" presName="tx1" presStyleLbl="revTx" presStyleIdx="1" presStyleCnt="5"/>
      <dgm:spPr/>
    </dgm:pt>
    <dgm:pt modelId="{A44D53C1-B295-4CC8-9A9A-2890F33B7743}" type="pres">
      <dgm:prSet presAssocID="{857414FB-7994-4B90-9E77-463B770AFA5E}" presName="vert1" presStyleCnt="0"/>
      <dgm:spPr/>
    </dgm:pt>
    <dgm:pt modelId="{B6AA019E-DFD0-4BC1-B7F5-D6968CA59D01}" type="pres">
      <dgm:prSet presAssocID="{26F9BE86-822D-4564-8BCD-478CFFF4A88D}" presName="thickLine" presStyleLbl="alignNode1" presStyleIdx="2" presStyleCnt="5"/>
      <dgm:spPr/>
    </dgm:pt>
    <dgm:pt modelId="{36CA1469-17C6-4E4D-A514-454604E5BFB5}" type="pres">
      <dgm:prSet presAssocID="{26F9BE86-822D-4564-8BCD-478CFFF4A88D}" presName="horz1" presStyleCnt="0"/>
      <dgm:spPr/>
    </dgm:pt>
    <dgm:pt modelId="{F6FADF57-7C21-4DE7-92FA-BAD5B9C3790C}" type="pres">
      <dgm:prSet presAssocID="{26F9BE86-822D-4564-8BCD-478CFFF4A88D}" presName="tx1" presStyleLbl="revTx" presStyleIdx="2" presStyleCnt="5"/>
      <dgm:spPr/>
    </dgm:pt>
    <dgm:pt modelId="{63140999-64E6-4100-8985-6DF9080988CF}" type="pres">
      <dgm:prSet presAssocID="{26F9BE86-822D-4564-8BCD-478CFFF4A88D}" presName="vert1" presStyleCnt="0"/>
      <dgm:spPr/>
    </dgm:pt>
    <dgm:pt modelId="{DB5A758B-5587-495A-8563-43410D4ABAE3}" type="pres">
      <dgm:prSet presAssocID="{111BD4B5-1621-4B85-8FBB-3AD6BD62E0F4}" presName="thickLine" presStyleLbl="alignNode1" presStyleIdx="3" presStyleCnt="5"/>
      <dgm:spPr/>
    </dgm:pt>
    <dgm:pt modelId="{315B1659-8F23-4FE7-BF4C-D7C03FECCAA7}" type="pres">
      <dgm:prSet presAssocID="{111BD4B5-1621-4B85-8FBB-3AD6BD62E0F4}" presName="horz1" presStyleCnt="0"/>
      <dgm:spPr/>
    </dgm:pt>
    <dgm:pt modelId="{33F05FDB-8705-453D-ACF2-227A0AD037EE}" type="pres">
      <dgm:prSet presAssocID="{111BD4B5-1621-4B85-8FBB-3AD6BD62E0F4}" presName="tx1" presStyleLbl="revTx" presStyleIdx="3" presStyleCnt="5"/>
      <dgm:spPr/>
    </dgm:pt>
    <dgm:pt modelId="{DE4D4B2B-5761-491D-89E0-D90DA571B87E}" type="pres">
      <dgm:prSet presAssocID="{111BD4B5-1621-4B85-8FBB-3AD6BD62E0F4}" presName="vert1" presStyleCnt="0"/>
      <dgm:spPr/>
    </dgm:pt>
    <dgm:pt modelId="{6294D4B1-A1CA-44B8-AFF5-67825BBAC076}" type="pres">
      <dgm:prSet presAssocID="{38C4103E-7996-4C2A-BF7D-22574CADCCFA}" presName="thickLine" presStyleLbl="alignNode1" presStyleIdx="4" presStyleCnt="5"/>
      <dgm:spPr/>
    </dgm:pt>
    <dgm:pt modelId="{DC7F8570-E927-4151-9AB6-0CC984CCE997}" type="pres">
      <dgm:prSet presAssocID="{38C4103E-7996-4C2A-BF7D-22574CADCCFA}" presName="horz1" presStyleCnt="0"/>
      <dgm:spPr/>
    </dgm:pt>
    <dgm:pt modelId="{F5DD91E7-8DA4-4D77-AEF8-9633AE4905FB}" type="pres">
      <dgm:prSet presAssocID="{38C4103E-7996-4C2A-BF7D-22574CADCCFA}" presName="tx1" presStyleLbl="revTx" presStyleIdx="4" presStyleCnt="5"/>
      <dgm:spPr/>
    </dgm:pt>
    <dgm:pt modelId="{4892C6A2-4CCD-4098-B011-88FAC5C1891A}" type="pres">
      <dgm:prSet presAssocID="{38C4103E-7996-4C2A-BF7D-22574CADCCFA}" presName="vert1" presStyleCnt="0"/>
      <dgm:spPr/>
    </dgm:pt>
  </dgm:ptLst>
  <dgm:cxnLst>
    <dgm:cxn modelId="{CE556B10-9657-4BE1-A02D-ECEC80E04F34}" type="presOf" srcId="{857414FB-7994-4B90-9E77-463B770AFA5E}" destId="{82F44573-0667-484C-A1EC-62B504621ACD}" srcOrd="0" destOrd="0" presId="urn:microsoft.com/office/officeart/2008/layout/LinedList"/>
    <dgm:cxn modelId="{D1543C2A-6C40-4779-92FE-E1F35657D3A0}" type="presOf" srcId="{38C4103E-7996-4C2A-BF7D-22574CADCCFA}" destId="{F5DD91E7-8DA4-4D77-AEF8-9633AE4905FB}" srcOrd="0" destOrd="0" presId="urn:microsoft.com/office/officeart/2008/layout/LinedList"/>
    <dgm:cxn modelId="{69DEB033-D994-4EDE-B3B3-5B9BA441B0B2}" type="presOf" srcId="{233FB9AE-E5DA-4519-ABEB-8CE61855B3C6}" destId="{B1EAD943-EC7B-4EF8-BEB0-421B10098761}" srcOrd="0" destOrd="0" presId="urn:microsoft.com/office/officeart/2008/layout/LinedList"/>
    <dgm:cxn modelId="{2F4D8F71-E4FE-42A3-8C75-0429712D285A}" type="presOf" srcId="{111BD4B5-1621-4B85-8FBB-3AD6BD62E0F4}" destId="{33F05FDB-8705-453D-ACF2-227A0AD037EE}" srcOrd="0" destOrd="0" presId="urn:microsoft.com/office/officeart/2008/layout/LinedList"/>
    <dgm:cxn modelId="{D277C687-D218-4E4D-A1E1-C638625D14C5}" srcId="{233FB9AE-E5DA-4519-ABEB-8CE61855B3C6}" destId="{857414FB-7994-4B90-9E77-463B770AFA5E}" srcOrd="1" destOrd="0" parTransId="{D770D2AC-B460-4FA2-A3A1-AA9ABC3113E9}" sibTransId="{D35D6515-4145-42A9-A9AA-79FCA5393022}"/>
    <dgm:cxn modelId="{50DCCF8E-68A6-40A7-81EF-947E8F7A9C46}" srcId="{233FB9AE-E5DA-4519-ABEB-8CE61855B3C6}" destId="{26F9BE86-822D-4564-8BCD-478CFFF4A88D}" srcOrd="2" destOrd="0" parTransId="{363B81CE-5B03-4862-9AAD-E49F94789E53}" sibTransId="{77951575-949C-491B-8D30-B7D18816948A}"/>
    <dgm:cxn modelId="{7ADD0F98-3DA4-46D0-8BDC-F8A2241117BC}" srcId="{233FB9AE-E5DA-4519-ABEB-8CE61855B3C6}" destId="{111BD4B5-1621-4B85-8FBB-3AD6BD62E0F4}" srcOrd="3" destOrd="0" parTransId="{79CE7CDD-9756-4C8E-8880-CE3699A22E8B}" sibTransId="{3D447AFD-60C9-4E34-BE33-904D732D0BB2}"/>
    <dgm:cxn modelId="{4A54609B-22F9-4394-9B58-EA1E765223F3}" type="presOf" srcId="{308B4A7A-A9B3-48C8-AF6D-88541A754EC6}" destId="{DBC56A83-7638-4ED6-A1E4-3C93630B80E3}" srcOrd="0" destOrd="0" presId="urn:microsoft.com/office/officeart/2008/layout/LinedList"/>
    <dgm:cxn modelId="{A7AECD9D-DF1D-4EAA-BAA6-B1F406E12D96}" type="presOf" srcId="{26F9BE86-822D-4564-8BCD-478CFFF4A88D}" destId="{F6FADF57-7C21-4DE7-92FA-BAD5B9C3790C}" srcOrd="0" destOrd="0" presId="urn:microsoft.com/office/officeart/2008/layout/LinedList"/>
    <dgm:cxn modelId="{C31302B2-1C98-44CD-AFED-76121F4EF8C3}" srcId="{233FB9AE-E5DA-4519-ABEB-8CE61855B3C6}" destId="{38C4103E-7996-4C2A-BF7D-22574CADCCFA}" srcOrd="4" destOrd="0" parTransId="{7F41731E-0923-4DF2-B60A-5A403395560B}" sibTransId="{6539DF02-1AA1-44DE-8710-43B9D6E75082}"/>
    <dgm:cxn modelId="{5D5336BD-658D-413D-94B5-926C5705D03B}" srcId="{233FB9AE-E5DA-4519-ABEB-8CE61855B3C6}" destId="{308B4A7A-A9B3-48C8-AF6D-88541A754EC6}" srcOrd="0" destOrd="0" parTransId="{DA532CEC-67A3-4210-8135-7F7C7BA99628}" sibTransId="{0DF9CD70-B2EC-450A-BBE3-9256C31511BF}"/>
    <dgm:cxn modelId="{60B8395E-0C6B-4881-93A6-DFBC36D6D22C}" type="presParOf" srcId="{B1EAD943-EC7B-4EF8-BEB0-421B10098761}" destId="{32CDFD9D-936A-4C5C-8BCB-F2E56A919966}" srcOrd="0" destOrd="0" presId="urn:microsoft.com/office/officeart/2008/layout/LinedList"/>
    <dgm:cxn modelId="{A2F683A0-53B9-4E8F-9035-020322EDEEBD}" type="presParOf" srcId="{B1EAD943-EC7B-4EF8-BEB0-421B10098761}" destId="{B410D377-4568-4F04-AF2D-5430454C2EC5}" srcOrd="1" destOrd="0" presId="urn:microsoft.com/office/officeart/2008/layout/LinedList"/>
    <dgm:cxn modelId="{7FED5F35-764C-4ADB-82DD-2EA480703E65}" type="presParOf" srcId="{B410D377-4568-4F04-AF2D-5430454C2EC5}" destId="{DBC56A83-7638-4ED6-A1E4-3C93630B80E3}" srcOrd="0" destOrd="0" presId="urn:microsoft.com/office/officeart/2008/layout/LinedList"/>
    <dgm:cxn modelId="{D632549F-E747-499E-B5E9-5F250837D170}" type="presParOf" srcId="{B410D377-4568-4F04-AF2D-5430454C2EC5}" destId="{6C501764-AC31-491B-9DBD-11572B1D7F2C}" srcOrd="1" destOrd="0" presId="urn:microsoft.com/office/officeart/2008/layout/LinedList"/>
    <dgm:cxn modelId="{E8C63342-3A26-4992-B540-F22E6154281C}" type="presParOf" srcId="{B1EAD943-EC7B-4EF8-BEB0-421B10098761}" destId="{667539AF-AF18-45CF-8228-808AF870B078}" srcOrd="2" destOrd="0" presId="urn:microsoft.com/office/officeart/2008/layout/LinedList"/>
    <dgm:cxn modelId="{7338B8FD-A9C0-4641-B478-41B137E90DAD}" type="presParOf" srcId="{B1EAD943-EC7B-4EF8-BEB0-421B10098761}" destId="{06304E6B-EFEB-4A98-9618-5B975952F005}" srcOrd="3" destOrd="0" presId="urn:microsoft.com/office/officeart/2008/layout/LinedList"/>
    <dgm:cxn modelId="{C4D17042-3967-488A-86DA-BBF5B5D7EBF3}" type="presParOf" srcId="{06304E6B-EFEB-4A98-9618-5B975952F005}" destId="{82F44573-0667-484C-A1EC-62B504621ACD}" srcOrd="0" destOrd="0" presId="urn:microsoft.com/office/officeart/2008/layout/LinedList"/>
    <dgm:cxn modelId="{7909445E-7CC9-43A7-B8A0-C4C717FBC6D6}" type="presParOf" srcId="{06304E6B-EFEB-4A98-9618-5B975952F005}" destId="{A44D53C1-B295-4CC8-9A9A-2890F33B7743}" srcOrd="1" destOrd="0" presId="urn:microsoft.com/office/officeart/2008/layout/LinedList"/>
    <dgm:cxn modelId="{A8982E1D-E241-4AE7-9468-69FB336A1D75}" type="presParOf" srcId="{B1EAD943-EC7B-4EF8-BEB0-421B10098761}" destId="{B6AA019E-DFD0-4BC1-B7F5-D6968CA59D01}" srcOrd="4" destOrd="0" presId="urn:microsoft.com/office/officeart/2008/layout/LinedList"/>
    <dgm:cxn modelId="{DC59B90E-E721-4516-B3A3-67CE8D4539F0}" type="presParOf" srcId="{B1EAD943-EC7B-4EF8-BEB0-421B10098761}" destId="{36CA1469-17C6-4E4D-A514-454604E5BFB5}" srcOrd="5" destOrd="0" presId="urn:microsoft.com/office/officeart/2008/layout/LinedList"/>
    <dgm:cxn modelId="{3B33D5E3-1EBB-475E-BC64-EC0E89D2CA24}" type="presParOf" srcId="{36CA1469-17C6-4E4D-A514-454604E5BFB5}" destId="{F6FADF57-7C21-4DE7-92FA-BAD5B9C3790C}" srcOrd="0" destOrd="0" presId="urn:microsoft.com/office/officeart/2008/layout/LinedList"/>
    <dgm:cxn modelId="{5BE92433-2180-47F1-A8CC-64282F81D5FA}" type="presParOf" srcId="{36CA1469-17C6-4E4D-A514-454604E5BFB5}" destId="{63140999-64E6-4100-8985-6DF9080988CF}" srcOrd="1" destOrd="0" presId="urn:microsoft.com/office/officeart/2008/layout/LinedList"/>
    <dgm:cxn modelId="{80DE3CA0-CA30-4260-8BCC-39D81A2CF120}" type="presParOf" srcId="{B1EAD943-EC7B-4EF8-BEB0-421B10098761}" destId="{DB5A758B-5587-495A-8563-43410D4ABAE3}" srcOrd="6" destOrd="0" presId="urn:microsoft.com/office/officeart/2008/layout/LinedList"/>
    <dgm:cxn modelId="{34B96EA2-9944-48D2-9B89-6C43F92E708B}" type="presParOf" srcId="{B1EAD943-EC7B-4EF8-BEB0-421B10098761}" destId="{315B1659-8F23-4FE7-BF4C-D7C03FECCAA7}" srcOrd="7" destOrd="0" presId="urn:microsoft.com/office/officeart/2008/layout/LinedList"/>
    <dgm:cxn modelId="{ECBEE7A6-D25E-42C3-8DE6-4D426BBCD3F9}" type="presParOf" srcId="{315B1659-8F23-4FE7-BF4C-D7C03FECCAA7}" destId="{33F05FDB-8705-453D-ACF2-227A0AD037EE}" srcOrd="0" destOrd="0" presId="urn:microsoft.com/office/officeart/2008/layout/LinedList"/>
    <dgm:cxn modelId="{3809CA57-2EF4-4795-A72D-EDBF08F15754}" type="presParOf" srcId="{315B1659-8F23-4FE7-BF4C-D7C03FECCAA7}" destId="{DE4D4B2B-5761-491D-89E0-D90DA571B87E}" srcOrd="1" destOrd="0" presId="urn:microsoft.com/office/officeart/2008/layout/LinedList"/>
    <dgm:cxn modelId="{2859427F-A6FC-43DC-8964-9EDE774B385E}" type="presParOf" srcId="{B1EAD943-EC7B-4EF8-BEB0-421B10098761}" destId="{6294D4B1-A1CA-44B8-AFF5-67825BBAC076}" srcOrd="8" destOrd="0" presId="urn:microsoft.com/office/officeart/2008/layout/LinedList"/>
    <dgm:cxn modelId="{6840488F-ADE1-4368-BD17-4BAABAF4BC36}" type="presParOf" srcId="{B1EAD943-EC7B-4EF8-BEB0-421B10098761}" destId="{DC7F8570-E927-4151-9AB6-0CC984CCE997}" srcOrd="9" destOrd="0" presId="urn:microsoft.com/office/officeart/2008/layout/LinedList"/>
    <dgm:cxn modelId="{E9CB55B2-1DD3-4BD8-868A-CD705629A763}" type="presParOf" srcId="{DC7F8570-E927-4151-9AB6-0CC984CCE997}" destId="{F5DD91E7-8DA4-4D77-AEF8-9633AE4905FB}" srcOrd="0" destOrd="0" presId="urn:microsoft.com/office/officeart/2008/layout/LinedList"/>
    <dgm:cxn modelId="{2C7475C9-AB37-46F0-93E8-0984AE7D3BEE}" type="presParOf" srcId="{DC7F8570-E927-4151-9AB6-0CC984CCE997}" destId="{4892C6A2-4CCD-4098-B011-88FAC5C1891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009C28-4BD7-4E21-9255-CA259DED7F1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E82696B-CA08-418D-99BF-2A35FD00406A}">
      <dgm:prSet/>
      <dgm:spPr/>
      <dgm:t>
        <a:bodyPr/>
        <a:lstStyle/>
        <a:p>
          <a:r>
            <a:rPr lang="en-US" dirty="0"/>
            <a:t>Between 1985 and 1987 a computer-controlled radiation therapy machine delivered fatal doses to six people.</a:t>
          </a:r>
        </a:p>
      </dgm:t>
    </dgm:pt>
    <dgm:pt modelId="{D0EAEC1D-B8D9-43BE-98F7-BB343C783466}" type="parTrans" cxnId="{C060388D-EDAF-4502-B412-4639B302530B}">
      <dgm:prSet/>
      <dgm:spPr/>
      <dgm:t>
        <a:bodyPr/>
        <a:lstStyle/>
        <a:p>
          <a:endParaRPr lang="en-US"/>
        </a:p>
      </dgm:t>
    </dgm:pt>
    <dgm:pt modelId="{4B5DE475-4D55-4D30-9A0D-965440D68687}" type="sibTrans" cxnId="{C060388D-EDAF-4502-B412-4639B302530B}">
      <dgm:prSet/>
      <dgm:spPr/>
      <dgm:t>
        <a:bodyPr/>
        <a:lstStyle/>
        <a:p>
          <a:endParaRPr lang="en-US"/>
        </a:p>
      </dgm:t>
    </dgm:pt>
    <dgm:pt modelId="{535EF1F8-2FCB-4394-9B0B-762E196E1F1C}">
      <dgm:prSet/>
      <dgm:spPr/>
      <dgm:t>
        <a:bodyPr/>
        <a:lstStyle/>
        <a:p>
          <a:r>
            <a:rPr lang="en-US"/>
            <a:t>Software was developed by a single person, using PDP 11 assembly language, over a period of several years. </a:t>
          </a:r>
        </a:p>
      </dgm:t>
    </dgm:pt>
    <dgm:pt modelId="{ECD35D99-A112-420A-9A8F-C0624FDC5010}" type="parTrans" cxnId="{F658A2E7-428C-40CB-B56B-856DE6C7A4FD}">
      <dgm:prSet/>
      <dgm:spPr/>
      <dgm:t>
        <a:bodyPr/>
        <a:lstStyle/>
        <a:p>
          <a:endParaRPr lang="en-US"/>
        </a:p>
      </dgm:t>
    </dgm:pt>
    <dgm:pt modelId="{D783BC98-C7D0-45D9-A0DE-05DD0E532B65}" type="sibTrans" cxnId="{F658A2E7-428C-40CB-B56B-856DE6C7A4FD}">
      <dgm:prSet/>
      <dgm:spPr/>
      <dgm:t>
        <a:bodyPr/>
        <a:lstStyle/>
        <a:p>
          <a:endParaRPr lang="en-US"/>
        </a:p>
      </dgm:t>
    </dgm:pt>
    <dgm:pt modelId="{0D566E66-7E28-423D-81F5-B4F6275BF232}">
      <dgm:prSet/>
      <dgm:spPr/>
      <dgm:t>
        <a:bodyPr/>
        <a:lstStyle/>
        <a:p>
          <a:r>
            <a:rPr lang="en-US" dirty="0"/>
            <a:t>The software "evolved" from the Therac-6 software, which was started in 1972.</a:t>
          </a:r>
        </a:p>
      </dgm:t>
    </dgm:pt>
    <dgm:pt modelId="{214763FD-5F27-4BEF-B10C-0C8374FC14B5}" type="parTrans" cxnId="{B1BFFDDF-6994-4657-AA6B-5EDE61B094B4}">
      <dgm:prSet/>
      <dgm:spPr/>
      <dgm:t>
        <a:bodyPr/>
        <a:lstStyle/>
        <a:p>
          <a:endParaRPr lang="en-US"/>
        </a:p>
      </dgm:t>
    </dgm:pt>
    <dgm:pt modelId="{ADE1C099-D91A-4B2A-8599-AAE97B5C43CC}" type="sibTrans" cxnId="{B1BFFDDF-6994-4657-AA6B-5EDE61B094B4}">
      <dgm:prSet/>
      <dgm:spPr/>
      <dgm:t>
        <a:bodyPr/>
        <a:lstStyle/>
        <a:p>
          <a:endParaRPr lang="en-US"/>
        </a:p>
      </dgm:t>
    </dgm:pt>
    <dgm:pt modelId="{CD44B825-7401-474B-9075-AAD933C42C2D}">
      <dgm:prSet/>
      <dgm:spPr/>
      <dgm:t>
        <a:bodyPr/>
        <a:lstStyle/>
        <a:p>
          <a:r>
            <a:rPr lang="en-US" dirty="0"/>
            <a:t>The "program structure and certain subroutines were carried over to the Therac-25 around 1976." </a:t>
          </a:r>
        </a:p>
      </dgm:t>
    </dgm:pt>
    <dgm:pt modelId="{5CB76FE4-4670-481E-AD2E-69640F856D34}" type="parTrans" cxnId="{04B19E16-5104-41E4-A301-76281FFA262C}">
      <dgm:prSet/>
      <dgm:spPr/>
      <dgm:t>
        <a:bodyPr/>
        <a:lstStyle/>
        <a:p>
          <a:endParaRPr lang="en-US"/>
        </a:p>
      </dgm:t>
    </dgm:pt>
    <dgm:pt modelId="{0891BE60-9598-45D2-A6D8-DD24291B32B0}" type="sibTrans" cxnId="{04B19E16-5104-41E4-A301-76281FFA262C}">
      <dgm:prSet/>
      <dgm:spPr/>
      <dgm:t>
        <a:bodyPr/>
        <a:lstStyle/>
        <a:p>
          <a:endParaRPr lang="en-US"/>
        </a:p>
      </dgm:t>
    </dgm:pt>
    <dgm:pt modelId="{54FF4B64-1078-4FDE-83D9-95BBE95DB54C}">
      <dgm:prSet/>
      <dgm:spPr/>
      <dgm:t>
        <a:bodyPr/>
        <a:lstStyle/>
        <a:p>
          <a:r>
            <a:rPr lang="en-US"/>
            <a:t>It appears that unit and software testing was minimal, with most effort directed at the integrated system test. </a:t>
          </a:r>
        </a:p>
      </dgm:t>
    </dgm:pt>
    <dgm:pt modelId="{FA9FA8CC-F384-4665-96DF-1FC5A4C16930}" type="parTrans" cxnId="{1D705651-0445-4EE6-9062-F2ED79F2E79F}">
      <dgm:prSet/>
      <dgm:spPr/>
      <dgm:t>
        <a:bodyPr/>
        <a:lstStyle/>
        <a:p>
          <a:endParaRPr lang="en-US"/>
        </a:p>
      </dgm:t>
    </dgm:pt>
    <dgm:pt modelId="{F26904E4-639E-460F-9402-25CD04C78489}" type="sibTrans" cxnId="{1D705651-0445-4EE6-9062-F2ED79F2E79F}">
      <dgm:prSet/>
      <dgm:spPr/>
      <dgm:t>
        <a:bodyPr/>
        <a:lstStyle/>
        <a:p>
          <a:endParaRPr lang="en-US"/>
        </a:p>
      </dgm:t>
    </dgm:pt>
    <dgm:pt modelId="{54089F81-9356-48F7-BDA8-055FFF7098A3}" type="pres">
      <dgm:prSet presAssocID="{0F009C28-4BD7-4E21-9255-CA259DED7F1A}" presName="vert0" presStyleCnt="0">
        <dgm:presLayoutVars>
          <dgm:dir/>
          <dgm:animOne val="branch"/>
          <dgm:animLvl val="lvl"/>
        </dgm:presLayoutVars>
      </dgm:prSet>
      <dgm:spPr/>
    </dgm:pt>
    <dgm:pt modelId="{CA2F0CCD-28FA-4C77-8CDE-4D4C35ABE343}" type="pres">
      <dgm:prSet presAssocID="{3E82696B-CA08-418D-99BF-2A35FD00406A}" presName="thickLine" presStyleLbl="alignNode1" presStyleIdx="0" presStyleCnt="5"/>
      <dgm:spPr/>
    </dgm:pt>
    <dgm:pt modelId="{279BF331-12FD-4CE1-AACE-2B3585A6063D}" type="pres">
      <dgm:prSet presAssocID="{3E82696B-CA08-418D-99BF-2A35FD00406A}" presName="horz1" presStyleCnt="0"/>
      <dgm:spPr/>
    </dgm:pt>
    <dgm:pt modelId="{A5F96CC6-3D77-4ECD-A499-3F61B88895F5}" type="pres">
      <dgm:prSet presAssocID="{3E82696B-CA08-418D-99BF-2A35FD00406A}" presName="tx1" presStyleLbl="revTx" presStyleIdx="0" presStyleCnt="5"/>
      <dgm:spPr/>
    </dgm:pt>
    <dgm:pt modelId="{6D583F1E-2120-432B-AAF7-B1EF9D8FED38}" type="pres">
      <dgm:prSet presAssocID="{3E82696B-CA08-418D-99BF-2A35FD00406A}" presName="vert1" presStyleCnt="0"/>
      <dgm:spPr/>
    </dgm:pt>
    <dgm:pt modelId="{916D61C6-1D4C-45AF-A1E1-050EFD752F2E}" type="pres">
      <dgm:prSet presAssocID="{535EF1F8-2FCB-4394-9B0B-762E196E1F1C}" presName="thickLine" presStyleLbl="alignNode1" presStyleIdx="1" presStyleCnt="5"/>
      <dgm:spPr/>
    </dgm:pt>
    <dgm:pt modelId="{3AA497EA-0C17-4CF1-A935-EB46AC4A2AAA}" type="pres">
      <dgm:prSet presAssocID="{535EF1F8-2FCB-4394-9B0B-762E196E1F1C}" presName="horz1" presStyleCnt="0"/>
      <dgm:spPr/>
    </dgm:pt>
    <dgm:pt modelId="{7BA1034A-D568-4670-A28F-482AEE36FE6A}" type="pres">
      <dgm:prSet presAssocID="{535EF1F8-2FCB-4394-9B0B-762E196E1F1C}" presName="tx1" presStyleLbl="revTx" presStyleIdx="1" presStyleCnt="5"/>
      <dgm:spPr/>
    </dgm:pt>
    <dgm:pt modelId="{84A2C36C-C80E-4180-B0C5-279EF4A842F8}" type="pres">
      <dgm:prSet presAssocID="{535EF1F8-2FCB-4394-9B0B-762E196E1F1C}" presName="vert1" presStyleCnt="0"/>
      <dgm:spPr/>
    </dgm:pt>
    <dgm:pt modelId="{33057036-14E1-4575-829C-53324842543D}" type="pres">
      <dgm:prSet presAssocID="{0D566E66-7E28-423D-81F5-B4F6275BF232}" presName="thickLine" presStyleLbl="alignNode1" presStyleIdx="2" presStyleCnt="5"/>
      <dgm:spPr/>
    </dgm:pt>
    <dgm:pt modelId="{9069F250-B83D-49A7-BBCC-D6E51B9A1F4D}" type="pres">
      <dgm:prSet presAssocID="{0D566E66-7E28-423D-81F5-B4F6275BF232}" presName="horz1" presStyleCnt="0"/>
      <dgm:spPr/>
    </dgm:pt>
    <dgm:pt modelId="{0791CC01-79F4-4A3D-813A-8A504794DFC3}" type="pres">
      <dgm:prSet presAssocID="{0D566E66-7E28-423D-81F5-B4F6275BF232}" presName="tx1" presStyleLbl="revTx" presStyleIdx="2" presStyleCnt="5"/>
      <dgm:spPr/>
    </dgm:pt>
    <dgm:pt modelId="{767452F6-3309-43CB-ACA4-480581D6A223}" type="pres">
      <dgm:prSet presAssocID="{0D566E66-7E28-423D-81F5-B4F6275BF232}" presName="vert1" presStyleCnt="0"/>
      <dgm:spPr/>
    </dgm:pt>
    <dgm:pt modelId="{C6B27336-9867-441C-982C-0E8A60F3D378}" type="pres">
      <dgm:prSet presAssocID="{CD44B825-7401-474B-9075-AAD933C42C2D}" presName="thickLine" presStyleLbl="alignNode1" presStyleIdx="3" presStyleCnt="5"/>
      <dgm:spPr/>
    </dgm:pt>
    <dgm:pt modelId="{E34F3FFE-7393-4744-919E-FABB61D67213}" type="pres">
      <dgm:prSet presAssocID="{CD44B825-7401-474B-9075-AAD933C42C2D}" presName="horz1" presStyleCnt="0"/>
      <dgm:spPr/>
    </dgm:pt>
    <dgm:pt modelId="{8262747F-6239-4893-9879-E86A48B615DF}" type="pres">
      <dgm:prSet presAssocID="{CD44B825-7401-474B-9075-AAD933C42C2D}" presName="tx1" presStyleLbl="revTx" presStyleIdx="3" presStyleCnt="5"/>
      <dgm:spPr/>
    </dgm:pt>
    <dgm:pt modelId="{EEE7B97A-0A1D-42C2-9022-E7E7FE5FE2A5}" type="pres">
      <dgm:prSet presAssocID="{CD44B825-7401-474B-9075-AAD933C42C2D}" presName="vert1" presStyleCnt="0"/>
      <dgm:spPr/>
    </dgm:pt>
    <dgm:pt modelId="{45CD256A-3700-4F25-BC77-25786B0BDD75}" type="pres">
      <dgm:prSet presAssocID="{54FF4B64-1078-4FDE-83D9-95BBE95DB54C}" presName="thickLine" presStyleLbl="alignNode1" presStyleIdx="4" presStyleCnt="5"/>
      <dgm:spPr/>
    </dgm:pt>
    <dgm:pt modelId="{4B0BA167-3A3C-44E1-A458-4E501BAC71C8}" type="pres">
      <dgm:prSet presAssocID="{54FF4B64-1078-4FDE-83D9-95BBE95DB54C}" presName="horz1" presStyleCnt="0"/>
      <dgm:spPr/>
    </dgm:pt>
    <dgm:pt modelId="{998F50C0-8C73-46B9-B1C7-A2AC031F38B0}" type="pres">
      <dgm:prSet presAssocID="{54FF4B64-1078-4FDE-83D9-95BBE95DB54C}" presName="tx1" presStyleLbl="revTx" presStyleIdx="4" presStyleCnt="5"/>
      <dgm:spPr/>
    </dgm:pt>
    <dgm:pt modelId="{01092C66-CD16-4910-ABB7-177B16903153}" type="pres">
      <dgm:prSet presAssocID="{54FF4B64-1078-4FDE-83D9-95BBE95DB54C}" presName="vert1" presStyleCnt="0"/>
      <dgm:spPr/>
    </dgm:pt>
  </dgm:ptLst>
  <dgm:cxnLst>
    <dgm:cxn modelId="{04B19E16-5104-41E4-A301-76281FFA262C}" srcId="{0F009C28-4BD7-4E21-9255-CA259DED7F1A}" destId="{CD44B825-7401-474B-9075-AAD933C42C2D}" srcOrd="3" destOrd="0" parTransId="{5CB76FE4-4670-481E-AD2E-69640F856D34}" sibTransId="{0891BE60-9598-45D2-A6D8-DD24291B32B0}"/>
    <dgm:cxn modelId="{D97C2C24-DAE4-4204-91BC-711CFF561BE5}" type="presOf" srcId="{535EF1F8-2FCB-4394-9B0B-762E196E1F1C}" destId="{7BA1034A-D568-4670-A28F-482AEE36FE6A}" srcOrd="0" destOrd="0" presId="urn:microsoft.com/office/officeart/2008/layout/LinedList"/>
    <dgm:cxn modelId="{1D705651-0445-4EE6-9062-F2ED79F2E79F}" srcId="{0F009C28-4BD7-4E21-9255-CA259DED7F1A}" destId="{54FF4B64-1078-4FDE-83D9-95BBE95DB54C}" srcOrd="4" destOrd="0" parTransId="{FA9FA8CC-F384-4665-96DF-1FC5A4C16930}" sibTransId="{F26904E4-639E-460F-9402-25CD04C78489}"/>
    <dgm:cxn modelId="{466AE079-D900-4886-A7E0-888F30A1E7E7}" type="presOf" srcId="{3E82696B-CA08-418D-99BF-2A35FD00406A}" destId="{A5F96CC6-3D77-4ECD-A499-3F61B88895F5}" srcOrd="0" destOrd="0" presId="urn:microsoft.com/office/officeart/2008/layout/LinedList"/>
    <dgm:cxn modelId="{C060388D-EDAF-4502-B412-4639B302530B}" srcId="{0F009C28-4BD7-4E21-9255-CA259DED7F1A}" destId="{3E82696B-CA08-418D-99BF-2A35FD00406A}" srcOrd="0" destOrd="0" parTransId="{D0EAEC1D-B8D9-43BE-98F7-BB343C783466}" sibTransId="{4B5DE475-4D55-4D30-9A0D-965440D68687}"/>
    <dgm:cxn modelId="{77EAD79A-D575-454A-9A7C-AD6157A680F5}" type="presOf" srcId="{0D566E66-7E28-423D-81F5-B4F6275BF232}" destId="{0791CC01-79F4-4A3D-813A-8A504794DFC3}" srcOrd="0" destOrd="0" presId="urn:microsoft.com/office/officeart/2008/layout/LinedList"/>
    <dgm:cxn modelId="{93495FBD-C692-46D0-8574-32024C590D31}" type="presOf" srcId="{CD44B825-7401-474B-9075-AAD933C42C2D}" destId="{8262747F-6239-4893-9879-E86A48B615DF}" srcOrd="0" destOrd="0" presId="urn:microsoft.com/office/officeart/2008/layout/LinedList"/>
    <dgm:cxn modelId="{5DA5BFBF-D82C-45E8-9ED1-E61F2F17AF8F}" type="presOf" srcId="{54FF4B64-1078-4FDE-83D9-95BBE95DB54C}" destId="{998F50C0-8C73-46B9-B1C7-A2AC031F38B0}" srcOrd="0" destOrd="0" presId="urn:microsoft.com/office/officeart/2008/layout/LinedList"/>
    <dgm:cxn modelId="{B1BFFDDF-6994-4657-AA6B-5EDE61B094B4}" srcId="{0F009C28-4BD7-4E21-9255-CA259DED7F1A}" destId="{0D566E66-7E28-423D-81F5-B4F6275BF232}" srcOrd="2" destOrd="0" parTransId="{214763FD-5F27-4BEF-B10C-0C8374FC14B5}" sibTransId="{ADE1C099-D91A-4B2A-8599-AAE97B5C43CC}"/>
    <dgm:cxn modelId="{F658A2E7-428C-40CB-B56B-856DE6C7A4FD}" srcId="{0F009C28-4BD7-4E21-9255-CA259DED7F1A}" destId="{535EF1F8-2FCB-4394-9B0B-762E196E1F1C}" srcOrd="1" destOrd="0" parTransId="{ECD35D99-A112-420A-9A8F-C0624FDC5010}" sibTransId="{D783BC98-C7D0-45D9-A0DE-05DD0E532B65}"/>
    <dgm:cxn modelId="{AC1986EE-FE54-4DAE-A1B3-ACC7A89FBFCF}" type="presOf" srcId="{0F009C28-4BD7-4E21-9255-CA259DED7F1A}" destId="{54089F81-9356-48F7-BDA8-055FFF7098A3}" srcOrd="0" destOrd="0" presId="urn:microsoft.com/office/officeart/2008/layout/LinedList"/>
    <dgm:cxn modelId="{6519ABBC-41B5-4127-9D0F-378B0A16E9A5}" type="presParOf" srcId="{54089F81-9356-48F7-BDA8-055FFF7098A3}" destId="{CA2F0CCD-28FA-4C77-8CDE-4D4C35ABE343}" srcOrd="0" destOrd="0" presId="urn:microsoft.com/office/officeart/2008/layout/LinedList"/>
    <dgm:cxn modelId="{4A9FA575-F416-4F60-9FD5-F7BAF7DAB237}" type="presParOf" srcId="{54089F81-9356-48F7-BDA8-055FFF7098A3}" destId="{279BF331-12FD-4CE1-AACE-2B3585A6063D}" srcOrd="1" destOrd="0" presId="urn:microsoft.com/office/officeart/2008/layout/LinedList"/>
    <dgm:cxn modelId="{55AC5AA2-7D53-4CF1-B6E1-D447A3CAB1F5}" type="presParOf" srcId="{279BF331-12FD-4CE1-AACE-2B3585A6063D}" destId="{A5F96CC6-3D77-4ECD-A499-3F61B88895F5}" srcOrd="0" destOrd="0" presId="urn:microsoft.com/office/officeart/2008/layout/LinedList"/>
    <dgm:cxn modelId="{0A36C4E9-D2FE-4109-8968-EDE5E2DE4B75}" type="presParOf" srcId="{279BF331-12FD-4CE1-AACE-2B3585A6063D}" destId="{6D583F1E-2120-432B-AAF7-B1EF9D8FED38}" srcOrd="1" destOrd="0" presId="urn:microsoft.com/office/officeart/2008/layout/LinedList"/>
    <dgm:cxn modelId="{2C9B03CE-66A4-4BFF-B27D-933DCE05586B}" type="presParOf" srcId="{54089F81-9356-48F7-BDA8-055FFF7098A3}" destId="{916D61C6-1D4C-45AF-A1E1-050EFD752F2E}" srcOrd="2" destOrd="0" presId="urn:microsoft.com/office/officeart/2008/layout/LinedList"/>
    <dgm:cxn modelId="{AA6CD616-73E7-4A4A-B4A0-EF742F664FFC}" type="presParOf" srcId="{54089F81-9356-48F7-BDA8-055FFF7098A3}" destId="{3AA497EA-0C17-4CF1-A935-EB46AC4A2AAA}" srcOrd="3" destOrd="0" presId="urn:microsoft.com/office/officeart/2008/layout/LinedList"/>
    <dgm:cxn modelId="{79FED35E-C05A-4337-9BA9-3CB031560C01}" type="presParOf" srcId="{3AA497EA-0C17-4CF1-A935-EB46AC4A2AAA}" destId="{7BA1034A-D568-4670-A28F-482AEE36FE6A}" srcOrd="0" destOrd="0" presId="urn:microsoft.com/office/officeart/2008/layout/LinedList"/>
    <dgm:cxn modelId="{FEFC298B-1135-41E0-887C-7219525833B9}" type="presParOf" srcId="{3AA497EA-0C17-4CF1-A935-EB46AC4A2AAA}" destId="{84A2C36C-C80E-4180-B0C5-279EF4A842F8}" srcOrd="1" destOrd="0" presId="urn:microsoft.com/office/officeart/2008/layout/LinedList"/>
    <dgm:cxn modelId="{B049DC55-77CC-4BA3-B505-92848628F065}" type="presParOf" srcId="{54089F81-9356-48F7-BDA8-055FFF7098A3}" destId="{33057036-14E1-4575-829C-53324842543D}" srcOrd="4" destOrd="0" presId="urn:microsoft.com/office/officeart/2008/layout/LinedList"/>
    <dgm:cxn modelId="{96E989C9-32E0-4EEF-AA1C-BDDB3D4DD00A}" type="presParOf" srcId="{54089F81-9356-48F7-BDA8-055FFF7098A3}" destId="{9069F250-B83D-49A7-BBCC-D6E51B9A1F4D}" srcOrd="5" destOrd="0" presId="urn:microsoft.com/office/officeart/2008/layout/LinedList"/>
    <dgm:cxn modelId="{125DD8E5-AF51-4FA8-A589-A93FB80CE627}" type="presParOf" srcId="{9069F250-B83D-49A7-BBCC-D6E51B9A1F4D}" destId="{0791CC01-79F4-4A3D-813A-8A504794DFC3}" srcOrd="0" destOrd="0" presId="urn:microsoft.com/office/officeart/2008/layout/LinedList"/>
    <dgm:cxn modelId="{A7CA26ED-E9EC-430F-A6B8-6CE23D3712F7}" type="presParOf" srcId="{9069F250-B83D-49A7-BBCC-D6E51B9A1F4D}" destId="{767452F6-3309-43CB-ACA4-480581D6A223}" srcOrd="1" destOrd="0" presId="urn:microsoft.com/office/officeart/2008/layout/LinedList"/>
    <dgm:cxn modelId="{45E79974-8BB8-4F62-A539-B55C81012FAC}" type="presParOf" srcId="{54089F81-9356-48F7-BDA8-055FFF7098A3}" destId="{C6B27336-9867-441C-982C-0E8A60F3D378}" srcOrd="6" destOrd="0" presId="urn:microsoft.com/office/officeart/2008/layout/LinedList"/>
    <dgm:cxn modelId="{1ECF43E1-75EB-4FC3-9270-216EA2C6B84F}" type="presParOf" srcId="{54089F81-9356-48F7-BDA8-055FFF7098A3}" destId="{E34F3FFE-7393-4744-919E-FABB61D67213}" srcOrd="7" destOrd="0" presId="urn:microsoft.com/office/officeart/2008/layout/LinedList"/>
    <dgm:cxn modelId="{6EDBAF4D-73DD-4A7E-B6C6-AE7F7FE20021}" type="presParOf" srcId="{E34F3FFE-7393-4744-919E-FABB61D67213}" destId="{8262747F-6239-4893-9879-E86A48B615DF}" srcOrd="0" destOrd="0" presId="urn:microsoft.com/office/officeart/2008/layout/LinedList"/>
    <dgm:cxn modelId="{834027FD-162C-431E-9347-7869D9E70C73}" type="presParOf" srcId="{E34F3FFE-7393-4744-919E-FABB61D67213}" destId="{EEE7B97A-0A1D-42C2-9022-E7E7FE5FE2A5}" srcOrd="1" destOrd="0" presId="urn:microsoft.com/office/officeart/2008/layout/LinedList"/>
    <dgm:cxn modelId="{CC3474D5-551A-4AED-B33B-5E2DA35DC4D4}" type="presParOf" srcId="{54089F81-9356-48F7-BDA8-055FFF7098A3}" destId="{45CD256A-3700-4F25-BC77-25786B0BDD75}" srcOrd="8" destOrd="0" presId="urn:microsoft.com/office/officeart/2008/layout/LinedList"/>
    <dgm:cxn modelId="{FA545C8E-04C7-4CF2-B931-7EC15E1DBEFA}" type="presParOf" srcId="{54089F81-9356-48F7-BDA8-055FFF7098A3}" destId="{4B0BA167-3A3C-44E1-A458-4E501BAC71C8}" srcOrd="9" destOrd="0" presId="urn:microsoft.com/office/officeart/2008/layout/LinedList"/>
    <dgm:cxn modelId="{D7DB5F46-BDE5-4994-B603-E005DF72323D}" type="presParOf" srcId="{4B0BA167-3A3C-44E1-A458-4E501BAC71C8}" destId="{998F50C0-8C73-46B9-B1C7-A2AC031F38B0}" srcOrd="0" destOrd="0" presId="urn:microsoft.com/office/officeart/2008/layout/LinedList"/>
    <dgm:cxn modelId="{A4B83237-7F98-4F9B-BE09-0E6CE864081B}" type="presParOf" srcId="{4B0BA167-3A3C-44E1-A458-4E501BAC71C8}" destId="{01092C66-CD16-4910-ABB7-177B1690315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6AB8FB-EB07-416F-AF6E-75630FE35727}"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33FC2C06-552D-43C1-A280-91AC032F7BDD}">
      <dgm:prSet/>
      <dgm:spPr/>
      <dgm:t>
        <a:bodyPr/>
        <a:lstStyle/>
        <a:p>
          <a:r>
            <a:rPr lang="en-US"/>
            <a:t>Numerous oil rig incidents</a:t>
          </a:r>
        </a:p>
      </dgm:t>
    </dgm:pt>
    <dgm:pt modelId="{77C0185F-0980-41C3-823C-413FC938D196}" type="parTrans" cxnId="{08F2EF78-3A5C-422E-B4D0-53C0883856C7}">
      <dgm:prSet/>
      <dgm:spPr/>
      <dgm:t>
        <a:bodyPr/>
        <a:lstStyle/>
        <a:p>
          <a:endParaRPr lang="en-US"/>
        </a:p>
      </dgm:t>
    </dgm:pt>
    <dgm:pt modelId="{FAA72C09-5528-466C-B0C3-CF6993B865FA}" type="sibTrans" cxnId="{08F2EF78-3A5C-422E-B4D0-53C0883856C7}">
      <dgm:prSet/>
      <dgm:spPr/>
      <dgm:t>
        <a:bodyPr/>
        <a:lstStyle/>
        <a:p>
          <a:endParaRPr lang="en-US"/>
        </a:p>
      </dgm:t>
    </dgm:pt>
    <dgm:pt modelId="{5EDEE4F9-156A-45A2-BED3-7603886DEB5E}">
      <dgm:prSet/>
      <dgm:spPr/>
      <dgm:t>
        <a:bodyPr/>
        <a:lstStyle/>
        <a:p>
          <a:r>
            <a:rPr lang="en-US"/>
            <a:t>2010 Toyota Prius braking system?</a:t>
          </a:r>
        </a:p>
      </dgm:t>
    </dgm:pt>
    <dgm:pt modelId="{4B162D55-0F03-4B2E-9701-EA3EB91CA051}" type="parTrans" cxnId="{23D0EE15-A9F1-4B67-B6F2-3C6ECC45F29F}">
      <dgm:prSet/>
      <dgm:spPr/>
      <dgm:t>
        <a:bodyPr/>
        <a:lstStyle/>
        <a:p>
          <a:endParaRPr lang="en-US"/>
        </a:p>
      </dgm:t>
    </dgm:pt>
    <dgm:pt modelId="{A7A857CB-5A65-468A-9D56-C4005890AA2A}" type="sibTrans" cxnId="{23D0EE15-A9F1-4B67-B6F2-3C6ECC45F29F}">
      <dgm:prSet/>
      <dgm:spPr/>
      <dgm:t>
        <a:bodyPr/>
        <a:lstStyle/>
        <a:p>
          <a:endParaRPr lang="en-US"/>
        </a:p>
      </dgm:t>
    </dgm:pt>
    <dgm:pt modelId="{D785B201-27F8-42AE-9F1F-EEE4AE272227}">
      <dgm:prSet/>
      <dgm:spPr/>
      <dgm:t>
        <a:bodyPr/>
        <a:lstStyle/>
        <a:p>
          <a:r>
            <a:rPr lang="en-US"/>
            <a:t>2003 Northeast power outage</a:t>
          </a:r>
        </a:p>
      </dgm:t>
    </dgm:pt>
    <dgm:pt modelId="{5BB920D3-B6E0-43F9-AAEC-9DB75063CC02}" type="parTrans" cxnId="{824FD3DA-6B55-4D81-9495-6F2AADF6C511}">
      <dgm:prSet/>
      <dgm:spPr/>
      <dgm:t>
        <a:bodyPr/>
        <a:lstStyle/>
        <a:p>
          <a:endParaRPr lang="en-US"/>
        </a:p>
      </dgm:t>
    </dgm:pt>
    <dgm:pt modelId="{5F6945EC-CDFB-4A50-B362-4F101D46B1F4}" type="sibTrans" cxnId="{824FD3DA-6B55-4D81-9495-6F2AADF6C511}">
      <dgm:prSet/>
      <dgm:spPr/>
      <dgm:t>
        <a:bodyPr/>
        <a:lstStyle/>
        <a:p>
          <a:endParaRPr lang="en-US"/>
        </a:p>
      </dgm:t>
    </dgm:pt>
    <dgm:pt modelId="{9B55E531-0B30-4B3E-9FFD-DA1228435C7F}">
      <dgm:prSet/>
      <dgm:spPr/>
      <dgm:t>
        <a:bodyPr/>
        <a:lstStyle/>
        <a:p>
          <a:r>
            <a:rPr lang="en-US" dirty="0"/>
            <a:t>1994 Denver airport baggage handling system.</a:t>
          </a:r>
        </a:p>
      </dgm:t>
    </dgm:pt>
    <dgm:pt modelId="{C665E09B-4A66-4B0F-8446-AD8ECE55A320}" type="parTrans" cxnId="{74CC7908-46D8-453A-92C0-393610FD921F}">
      <dgm:prSet/>
      <dgm:spPr/>
      <dgm:t>
        <a:bodyPr/>
        <a:lstStyle/>
        <a:p>
          <a:endParaRPr lang="en-US"/>
        </a:p>
      </dgm:t>
    </dgm:pt>
    <dgm:pt modelId="{88D6C728-3151-41E9-B4EC-A3192E0C0DAD}" type="sibTrans" cxnId="{74CC7908-46D8-453A-92C0-393610FD921F}">
      <dgm:prSet/>
      <dgm:spPr/>
      <dgm:t>
        <a:bodyPr/>
        <a:lstStyle/>
        <a:p>
          <a:endParaRPr lang="en-US"/>
        </a:p>
      </dgm:t>
    </dgm:pt>
    <dgm:pt modelId="{09E29B1D-0F8F-49AC-8BB3-6F409DA14D2D}">
      <dgm:prSet/>
      <dgm:spPr/>
      <dgm:t>
        <a:bodyPr/>
        <a:lstStyle/>
        <a:p>
          <a:r>
            <a:rPr lang="en-US" dirty="0"/>
            <a:t>Boeing Max</a:t>
          </a:r>
        </a:p>
      </dgm:t>
    </dgm:pt>
    <dgm:pt modelId="{CB0F150D-F691-40D4-B581-F9097E81673A}" type="parTrans" cxnId="{48F93644-9C39-4A84-96FD-307C9FAA9D84}">
      <dgm:prSet/>
      <dgm:spPr/>
      <dgm:t>
        <a:bodyPr/>
        <a:lstStyle/>
        <a:p>
          <a:endParaRPr lang="en-US"/>
        </a:p>
      </dgm:t>
    </dgm:pt>
    <dgm:pt modelId="{DAF2F489-98CA-4456-8403-EC64647BD9A2}" type="sibTrans" cxnId="{48F93644-9C39-4A84-96FD-307C9FAA9D84}">
      <dgm:prSet/>
      <dgm:spPr/>
      <dgm:t>
        <a:bodyPr/>
        <a:lstStyle/>
        <a:p>
          <a:endParaRPr lang="en-US"/>
        </a:p>
      </dgm:t>
    </dgm:pt>
    <dgm:pt modelId="{038BC103-4FCE-4801-84C4-79A8E95913F0}">
      <dgm:prSet/>
      <dgm:spPr/>
      <dgm:t>
        <a:bodyPr/>
        <a:lstStyle/>
        <a:p>
          <a:r>
            <a:rPr lang="en-US" dirty="0"/>
            <a:t>Do you have examples?</a:t>
          </a:r>
        </a:p>
      </dgm:t>
    </dgm:pt>
    <dgm:pt modelId="{1D72EB7B-0868-46DF-83C8-F43427F622DA}" type="parTrans" cxnId="{F782C169-D63E-4B4F-A67B-14503A6C7735}">
      <dgm:prSet/>
      <dgm:spPr/>
      <dgm:t>
        <a:bodyPr/>
        <a:lstStyle/>
        <a:p>
          <a:endParaRPr lang="en-US"/>
        </a:p>
      </dgm:t>
    </dgm:pt>
    <dgm:pt modelId="{7ECBA632-ED61-4118-98D0-3C577CF38729}" type="sibTrans" cxnId="{F782C169-D63E-4B4F-A67B-14503A6C7735}">
      <dgm:prSet/>
      <dgm:spPr/>
      <dgm:t>
        <a:bodyPr/>
        <a:lstStyle/>
        <a:p>
          <a:endParaRPr lang="en-US"/>
        </a:p>
      </dgm:t>
    </dgm:pt>
    <dgm:pt modelId="{68F9893E-732D-4BAB-92B3-7842CB33DCDF}" type="pres">
      <dgm:prSet presAssocID="{106AB8FB-EB07-416F-AF6E-75630FE35727}" presName="diagram" presStyleCnt="0">
        <dgm:presLayoutVars>
          <dgm:dir/>
          <dgm:resizeHandles val="exact"/>
        </dgm:presLayoutVars>
      </dgm:prSet>
      <dgm:spPr/>
    </dgm:pt>
    <dgm:pt modelId="{AF8F65FB-ABD4-4DA9-B2BF-1919EC5AD499}" type="pres">
      <dgm:prSet presAssocID="{33FC2C06-552D-43C1-A280-91AC032F7BDD}" presName="node" presStyleLbl="node1" presStyleIdx="0" presStyleCnt="6">
        <dgm:presLayoutVars>
          <dgm:bulletEnabled val="1"/>
        </dgm:presLayoutVars>
      </dgm:prSet>
      <dgm:spPr/>
    </dgm:pt>
    <dgm:pt modelId="{CBB18B31-24F2-41D7-858A-CB1C382C934B}" type="pres">
      <dgm:prSet presAssocID="{FAA72C09-5528-466C-B0C3-CF6993B865FA}" presName="sibTrans" presStyleCnt="0"/>
      <dgm:spPr/>
    </dgm:pt>
    <dgm:pt modelId="{752014B0-94E1-4BE8-B2AA-32410E0540AF}" type="pres">
      <dgm:prSet presAssocID="{5EDEE4F9-156A-45A2-BED3-7603886DEB5E}" presName="node" presStyleLbl="node1" presStyleIdx="1" presStyleCnt="6">
        <dgm:presLayoutVars>
          <dgm:bulletEnabled val="1"/>
        </dgm:presLayoutVars>
      </dgm:prSet>
      <dgm:spPr/>
    </dgm:pt>
    <dgm:pt modelId="{86ECC848-9325-4892-89C3-8B708A3000D2}" type="pres">
      <dgm:prSet presAssocID="{A7A857CB-5A65-468A-9D56-C4005890AA2A}" presName="sibTrans" presStyleCnt="0"/>
      <dgm:spPr/>
    </dgm:pt>
    <dgm:pt modelId="{86EC6B45-D0CC-4D19-97A7-ED251824315D}" type="pres">
      <dgm:prSet presAssocID="{D785B201-27F8-42AE-9F1F-EEE4AE272227}" presName="node" presStyleLbl="node1" presStyleIdx="2" presStyleCnt="6">
        <dgm:presLayoutVars>
          <dgm:bulletEnabled val="1"/>
        </dgm:presLayoutVars>
      </dgm:prSet>
      <dgm:spPr/>
    </dgm:pt>
    <dgm:pt modelId="{E79A0FE4-9E24-47D8-989B-12EFF442BDB4}" type="pres">
      <dgm:prSet presAssocID="{5F6945EC-CDFB-4A50-B362-4F101D46B1F4}" presName="sibTrans" presStyleCnt="0"/>
      <dgm:spPr/>
    </dgm:pt>
    <dgm:pt modelId="{70DCB3FA-C6FE-4521-934D-4298EB9C93E7}" type="pres">
      <dgm:prSet presAssocID="{9B55E531-0B30-4B3E-9FFD-DA1228435C7F}" presName="node" presStyleLbl="node1" presStyleIdx="3" presStyleCnt="6">
        <dgm:presLayoutVars>
          <dgm:bulletEnabled val="1"/>
        </dgm:presLayoutVars>
      </dgm:prSet>
      <dgm:spPr/>
    </dgm:pt>
    <dgm:pt modelId="{0FEBBE29-615C-4337-A23A-0DDE7A320204}" type="pres">
      <dgm:prSet presAssocID="{88D6C728-3151-41E9-B4EC-A3192E0C0DAD}" presName="sibTrans" presStyleCnt="0"/>
      <dgm:spPr/>
    </dgm:pt>
    <dgm:pt modelId="{0C3EDF71-777D-429E-9830-70763C17D098}" type="pres">
      <dgm:prSet presAssocID="{09E29B1D-0F8F-49AC-8BB3-6F409DA14D2D}" presName="node" presStyleLbl="node1" presStyleIdx="4" presStyleCnt="6">
        <dgm:presLayoutVars>
          <dgm:bulletEnabled val="1"/>
        </dgm:presLayoutVars>
      </dgm:prSet>
      <dgm:spPr/>
    </dgm:pt>
    <dgm:pt modelId="{E168C2DA-84A5-4010-8B22-6584F01996F8}" type="pres">
      <dgm:prSet presAssocID="{DAF2F489-98CA-4456-8403-EC64647BD9A2}" presName="sibTrans" presStyleCnt="0"/>
      <dgm:spPr/>
    </dgm:pt>
    <dgm:pt modelId="{A350A3C5-4716-4262-871A-02F8BE6BF59C}" type="pres">
      <dgm:prSet presAssocID="{038BC103-4FCE-4801-84C4-79A8E95913F0}" presName="node" presStyleLbl="node1" presStyleIdx="5" presStyleCnt="6">
        <dgm:presLayoutVars>
          <dgm:bulletEnabled val="1"/>
        </dgm:presLayoutVars>
      </dgm:prSet>
      <dgm:spPr/>
    </dgm:pt>
  </dgm:ptLst>
  <dgm:cxnLst>
    <dgm:cxn modelId="{74CC7908-46D8-453A-92C0-393610FD921F}" srcId="{106AB8FB-EB07-416F-AF6E-75630FE35727}" destId="{9B55E531-0B30-4B3E-9FFD-DA1228435C7F}" srcOrd="3" destOrd="0" parTransId="{C665E09B-4A66-4B0F-8446-AD8ECE55A320}" sibTransId="{88D6C728-3151-41E9-B4EC-A3192E0C0DAD}"/>
    <dgm:cxn modelId="{23D0EE15-A9F1-4B67-B6F2-3C6ECC45F29F}" srcId="{106AB8FB-EB07-416F-AF6E-75630FE35727}" destId="{5EDEE4F9-156A-45A2-BED3-7603886DEB5E}" srcOrd="1" destOrd="0" parTransId="{4B162D55-0F03-4B2E-9701-EA3EB91CA051}" sibTransId="{A7A857CB-5A65-468A-9D56-C4005890AA2A}"/>
    <dgm:cxn modelId="{9A576F1B-EB0A-4315-9C54-7CBF11369EC8}" type="presOf" srcId="{D785B201-27F8-42AE-9F1F-EEE4AE272227}" destId="{86EC6B45-D0CC-4D19-97A7-ED251824315D}" srcOrd="0" destOrd="0" presId="urn:microsoft.com/office/officeart/2005/8/layout/default"/>
    <dgm:cxn modelId="{CB360730-0054-4147-B22D-4B208CE3A269}" type="presOf" srcId="{09E29B1D-0F8F-49AC-8BB3-6F409DA14D2D}" destId="{0C3EDF71-777D-429E-9830-70763C17D098}" srcOrd="0" destOrd="0" presId="urn:microsoft.com/office/officeart/2005/8/layout/default"/>
    <dgm:cxn modelId="{6D235F31-1C95-441D-946F-BBBC39EE02EC}" type="presOf" srcId="{9B55E531-0B30-4B3E-9FFD-DA1228435C7F}" destId="{70DCB3FA-C6FE-4521-934D-4298EB9C93E7}" srcOrd="0" destOrd="0" presId="urn:microsoft.com/office/officeart/2005/8/layout/default"/>
    <dgm:cxn modelId="{48F93644-9C39-4A84-96FD-307C9FAA9D84}" srcId="{106AB8FB-EB07-416F-AF6E-75630FE35727}" destId="{09E29B1D-0F8F-49AC-8BB3-6F409DA14D2D}" srcOrd="4" destOrd="0" parTransId="{CB0F150D-F691-40D4-B581-F9097E81673A}" sibTransId="{DAF2F489-98CA-4456-8403-EC64647BD9A2}"/>
    <dgm:cxn modelId="{F782C169-D63E-4B4F-A67B-14503A6C7735}" srcId="{106AB8FB-EB07-416F-AF6E-75630FE35727}" destId="{038BC103-4FCE-4801-84C4-79A8E95913F0}" srcOrd="5" destOrd="0" parTransId="{1D72EB7B-0868-46DF-83C8-F43427F622DA}" sibTransId="{7ECBA632-ED61-4118-98D0-3C577CF38729}"/>
    <dgm:cxn modelId="{08F2EF78-3A5C-422E-B4D0-53C0883856C7}" srcId="{106AB8FB-EB07-416F-AF6E-75630FE35727}" destId="{33FC2C06-552D-43C1-A280-91AC032F7BDD}" srcOrd="0" destOrd="0" parTransId="{77C0185F-0980-41C3-823C-413FC938D196}" sibTransId="{FAA72C09-5528-466C-B0C3-CF6993B865FA}"/>
    <dgm:cxn modelId="{60C4AA9B-568C-4EE4-AF87-B88484A3131A}" type="presOf" srcId="{038BC103-4FCE-4801-84C4-79A8E95913F0}" destId="{A350A3C5-4716-4262-871A-02F8BE6BF59C}" srcOrd="0" destOrd="0" presId="urn:microsoft.com/office/officeart/2005/8/layout/default"/>
    <dgm:cxn modelId="{8C877AA7-E765-47B1-9043-2A39F5AD835C}" type="presOf" srcId="{5EDEE4F9-156A-45A2-BED3-7603886DEB5E}" destId="{752014B0-94E1-4BE8-B2AA-32410E0540AF}" srcOrd="0" destOrd="0" presId="urn:microsoft.com/office/officeart/2005/8/layout/default"/>
    <dgm:cxn modelId="{827585B8-D14A-4DA8-A981-6947A6A9E921}" type="presOf" srcId="{33FC2C06-552D-43C1-A280-91AC032F7BDD}" destId="{AF8F65FB-ABD4-4DA9-B2BF-1919EC5AD499}" srcOrd="0" destOrd="0" presId="urn:microsoft.com/office/officeart/2005/8/layout/default"/>
    <dgm:cxn modelId="{824FD3DA-6B55-4D81-9495-6F2AADF6C511}" srcId="{106AB8FB-EB07-416F-AF6E-75630FE35727}" destId="{D785B201-27F8-42AE-9F1F-EEE4AE272227}" srcOrd="2" destOrd="0" parTransId="{5BB920D3-B6E0-43F9-AAEC-9DB75063CC02}" sibTransId="{5F6945EC-CDFB-4A50-B362-4F101D46B1F4}"/>
    <dgm:cxn modelId="{4D6FF4DD-BF71-430F-9C85-02940F284FA7}" type="presOf" srcId="{106AB8FB-EB07-416F-AF6E-75630FE35727}" destId="{68F9893E-732D-4BAB-92B3-7842CB33DCDF}" srcOrd="0" destOrd="0" presId="urn:microsoft.com/office/officeart/2005/8/layout/default"/>
    <dgm:cxn modelId="{D1C56905-7B48-4911-835E-A54AE99F8D08}" type="presParOf" srcId="{68F9893E-732D-4BAB-92B3-7842CB33DCDF}" destId="{AF8F65FB-ABD4-4DA9-B2BF-1919EC5AD499}" srcOrd="0" destOrd="0" presId="urn:microsoft.com/office/officeart/2005/8/layout/default"/>
    <dgm:cxn modelId="{AA21518B-CF5C-4E4C-BC5D-3B502799A985}" type="presParOf" srcId="{68F9893E-732D-4BAB-92B3-7842CB33DCDF}" destId="{CBB18B31-24F2-41D7-858A-CB1C382C934B}" srcOrd="1" destOrd="0" presId="urn:microsoft.com/office/officeart/2005/8/layout/default"/>
    <dgm:cxn modelId="{2823CA68-59D8-4C11-BF15-795A1D118240}" type="presParOf" srcId="{68F9893E-732D-4BAB-92B3-7842CB33DCDF}" destId="{752014B0-94E1-4BE8-B2AA-32410E0540AF}" srcOrd="2" destOrd="0" presId="urn:microsoft.com/office/officeart/2005/8/layout/default"/>
    <dgm:cxn modelId="{1A134223-C8D5-4D24-84BB-FEB0938E9D2F}" type="presParOf" srcId="{68F9893E-732D-4BAB-92B3-7842CB33DCDF}" destId="{86ECC848-9325-4892-89C3-8B708A3000D2}" srcOrd="3" destOrd="0" presId="urn:microsoft.com/office/officeart/2005/8/layout/default"/>
    <dgm:cxn modelId="{226E725E-6267-4210-B78A-5C88B4CCA9F0}" type="presParOf" srcId="{68F9893E-732D-4BAB-92B3-7842CB33DCDF}" destId="{86EC6B45-D0CC-4D19-97A7-ED251824315D}" srcOrd="4" destOrd="0" presId="urn:microsoft.com/office/officeart/2005/8/layout/default"/>
    <dgm:cxn modelId="{A054A6C7-EEF4-4BA4-97B4-7429476A0B19}" type="presParOf" srcId="{68F9893E-732D-4BAB-92B3-7842CB33DCDF}" destId="{E79A0FE4-9E24-47D8-989B-12EFF442BDB4}" srcOrd="5" destOrd="0" presId="urn:microsoft.com/office/officeart/2005/8/layout/default"/>
    <dgm:cxn modelId="{CEDBF9DC-33EA-458F-80A0-07B8646AA3A9}" type="presParOf" srcId="{68F9893E-732D-4BAB-92B3-7842CB33DCDF}" destId="{70DCB3FA-C6FE-4521-934D-4298EB9C93E7}" srcOrd="6" destOrd="0" presId="urn:microsoft.com/office/officeart/2005/8/layout/default"/>
    <dgm:cxn modelId="{3CE4ADC5-B546-4C9A-A3D4-2DC36D9906D9}" type="presParOf" srcId="{68F9893E-732D-4BAB-92B3-7842CB33DCDF}" destId="{0FEBBE29-615C-4337-A23A-0DDE7A320204}" srcOrd="7" destOrd="0" presId="urn:microsoft.com/office/officeart/2005/8/layout/default"/>
    <dgm:cxn modelId="{E9961CD0-5F58-492D-97EE-A7E49A6D1A32}" type="presParOf" srcId="{68F9893E-732D-4BAB-92B3-7842CB33DCDF}" destId="{0C3EDF71-777D-429E-9830-70763C17D098}" srcOrd="8" destOrd="0" presId="urn:microsoft.com/office/officeart/2005/8/layout/default"/>
    <dgm:cxn modelId="{22FA26CE-8126-48BE-846D-B16AA2132CD2}" type="presParOf" srcId="{68F9893E-732D-4BAB-92B3-7842CB33DCDF}" destId="{E168C2DA-84A5-4010-8B22-6584F01996F8}" srcOrd="9" destOrd="0" presId="urn:microsoft.com/office/officeart/2005/8/layout/default"/>
    <dgm:cxn modelId="{B6F93475-C747-42B5-BD93-6A5D78A52339}" type="presParOf" srcId="{68F9893E-732D-4BAB-92B3-7842CB33DCDF}" destId="{A350A3C5-4716-4262-871A-02F8BE6BF59C}"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3E2F81-844C-464B-8A28-584FFA28776F}"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6F916C4E-07E4-4F61-8A9A-DBBBE1882566}">
      <dgm:prSet/>
      <dgm:spPr/>
      <dgm:t>
        <a:bodyPr/>
        <a:lstStyle/>
        <a:p>
          <a:r>
            <a:rPr lang="en-US" dirty="0"/>
            <a:t>“</a:t>
          </a:r>
          <a:r>
            <a:rPr lang="en-US" b="1" dirty="0"/>
            <a:t>Testing</a:t>
          </a:r>
          <a:r>
            <a:rPr lang="en-US" dirty="0"/>
            <a:t> can show the presence of bugs, but never their absence” —</a:t>
          </a:r>
        </a:p>
        <a:p>
          <a:r>
            <a:rPr lang="en-US" dirty="0" err="1"/>
            <a:t>Edsger</a:t>
          </a:r>
          <a:r>
            <a:rPr lang="en-US" dirty="0"/>
            <a:t> </a:t>
          </a:r>
          <a:r>
            <a:rPr lang="en-US" b="1" dirty="0"/>
            <a:t>Dijkstra</a:t>
          </a:r>
          <a:r>
            <a:rPr lang="en-US" dirty="0"/>
            <a:t>, </a:t>
          </a:r>
          <a:r>
            <a:rPr lang="en-US" i="1" dirty="0"/>
            <a:t>Structured Programming,</a:t>
          </a:r>
          <a:r>
            <a:rPr lang="en-US" dirty="0"/>
            <a:t> 1972</a:t>
          </a:r>
        </a:p>
      </dgm:t>
    </dgm:pt>
    <dgm:pt modelId="{DBCA3840-B9A5-437A-B35D-98B60753F2DB}" type="parTrans" cxnId="{53B9C03A-ACDE-4186-8F4A-7889F174B3EE}">
      <dgm:prSet/>
      <dgm:spPr/>
      <dgm:t>
        <a:bodyPr/>
        <a:lstStyle/>
        <a:p>
          <a:endParaRPr lang="en-US"/>
        </a:p>
      </dgm:t>
    </dgm:pt>
    <dgm:pt modelId="{7F185835-446F-4E1E-AA7A-7FDB0342201C}" type="sibTrans" cxnId="{53B9C03A-ACDE-4186-8F4A-7889F174B3EE}">
      <dgm:prSet/>
      <dgm:spPr/>
      <dgm:t>
        <a:bodyPr/>
        <a:lstStyle/>
        <a:p>
          <a:endParaRPr lang="en-US"/>
        </a:p>
      </dgm:t>
    </dgm:pt>
    <dgm:pt modelId="{D6B4E30F-0269-4E26-9C91-9FB865B6723C}">
      <dgm:prSet/>
      <dgm:spPr/>
      <dgm:t>
        <a:bodyPr/>
        <a:lstStyle/>
        <a:p>
          <a:r>
            <a:rPr lang="en-US"/>
            <a:t>In general proofs of non-existence are impossible – prove that there is no Santa Claus! </a:t>
          </a:r>
        </a:p>
      </dgm:t>
    </dgm:pt>
    <dgm:pt modelId="{2D0FA08A-9FD9-4EF5-AD1B-40B9A2FEB148}" type="parTrans" cxnId="{DBED6F17-B446-47C9-B174-5930C4878D28}">
      <dgm:prSet/>
      <dgm:spPr/>
      <dgm:t>
        <a:bodyPr/>
        <a:lstStyle/>
        <a:p>
          <a:endParaRPr lang="en-US"/>
        </a:p>
      </dgm:t>
    </dgm:pt>
    <dgm:pt modelId="{38DFD54C-15DB-4561-8F60-0F8D46329334}" type="sibTrans" cxnId="{DBED6F17-B446-47C9-B174-5930C4878D28}">
      <dgm:prSet/>
      <dgm:spPr/>
      <dgm:t>
        <a:bodyPr/>
        <a:lstStyle/>
        <a:p>
          <a:endParaRPr lang="en-US"/>
        </a:p>
      </dgm:t>
    </dgm:pt>
    <dgm:pt modelId="{C8EBA17D-36A6-4EA0-A770-E3C065CE9CAF}" type="pres">
      <dgm:prSet presAssocID="{CC3E2F81-844C-464B-8A28-584FFA28776F}" presName="diagram" presStyleCnt="0">
        <dgm:presLayoutVars>
          <dgm:dir/>
          <dgm:resizeHandles val="exact"/>
        </dgm:presLayoutVars>
      </dgm:prSet>
      <dgm:spPr/>
    </dgm:pt>
    <dgm:pt modelId="{3B176AB4-89DF-49D9-8453-CCE4E54A3A80}" type="pres">
      <dgm:prSet presAssocID="{6F916C4E-07E4-4F61-8A9A-DBBBE1882566}" presName="node" presStyleLbl="node1" presStyleIdx="0" presStyleCnt="2">
        <dgm:presLayoutVars>
          <dgm:bulletEnabled val="1"/>
        </dgm:presLayoutVars>
      </dgm:prSet>
      <dgm:spPr/>
    </dgm:pt>
    <dgm:pt modelId="{2457593F-4996-4B56-95E8-61066BFE4FD6}" type="pres">
      <dgm:prSet presAssocID="{7F185835-446F-4E1E-AA7A-7FDB0342201C}" presName="sibTrans" presStyleCnt="0"/>
      <dgm:spPr/>
    </dgm:pt>
    <dgm:pt modelId="{975A930E-EA15-44AF-9A53-037095CD6001}" type="pres">
      <dgm:prSet presAssocID="{D6B4E30F-0269-4E26-9C91-9FB865B6723C}" presName="node" presStyleLbl="node1" presStyleIdx="1" presStyleCnt="2">
        <dgm:presLayoutVars>
          <dgm:bulletEnabled val="1"/>
        </dgm:presLayoutVars>
      </dgm:prSet>
      <dgm:spPr/>
    </dgm:pt>
  </dgm:ptLst>
  <dgm:cxnLst>
    <dgm:cxn modelId="{DBED6F17-B446-47C9-B174-5930C4878D28}" srcId="{CC3E2F81-844C-464B-8A28-584FFA28776F}" destId="{D6B4E30F-0269-4E26-9C91-9FB865B6723C}" srcOrd="1" destOrd="0" parTransId="{2D0FA08A-9FD9-4EF5-AD1B-40B9A2FEB148}" sibTransId="{38DFD54C-15DB-4561-8F60-0F8D46329334}"/>
    <dgm:cxn modelId="{2728B41D-CDEC-45A5-AE98-D104BB0B5032}" type="presOf" srcId="{D6B4E30F-0269-4E26-9C91-9FB865B6723C}" destId="{975A930E-EA15-44AF-9A53-037095CD6001}" srcOrd="0" destOrd="0" presId="urn:microsoft.com/office/officeart/2005/8/layout/default"/>
    <dgm:cxn modelId="{53B9C03A-ACDE-4186-8F4A-7889F174B3EE}" srcId="{CC3E2F81-844C-464B-8A28-584FFA28776F}" destId="{6F916C4E-07E4-4F61-8A9A-DBBBE1882566}" srcOrd="0" destOrd="0" parTransId="{DBCA3840-B9A5-437A-B35D-98B60753F2DB}" sibTransId="{7F185835-446F-4E1E-AA7A-7FDB0342201C}"/>
    <dgm:cxn modelId="{B97D2754-0597-45F5-BC47-588A5E042C8C}" type="presOf" srcId="{CC3E2F81-844C-464B-8A28-584FFA28776F}" destId="{C8EBA17D-36A6-4EA0-A770-E3C065CE9CAF}" srcOrd="0" destOrd="0" presId="urn:microsoft.com/office/officeart/2005/8/layout/default"/>
    <dgm:cxn modelId="{FDA1E8D6-E46F-46CF-BC2F-E3FF0AE774E3}" type="presOf" srcId="{6F916C4E-07E4-4F61-8A9A-DBBBE1882566}" destId="{3B176AB4-89DF-49D9-8453-CCE4E54A3A80}" srcOrd="0" destOrd="0" presId="urn:microsoft.com/office/officeart/2005/8/layout/default"/>
    <dgm:cxn modelId="{D0594BBC-1A63-4556-922F-B37369F051C3}" type="presParOf" srcId="{C8EBA17D-36A6-4EA0-A770-E3C065CE9CAF}" destId="{3B176AB4-89DF-49D9-8453-CCE4E54A3A80}" srcOrd="0" destOrd="0" presId="urn:microsoft.com/office/officeart/2005/8/layout/default"/>
    <dgm:cxn modelId="{C1868B5E-8BEF-4143-BA8E-89E3AB6A18D3}" type="presParOf" srcId="{C8EBA17D-36A6-4EA0-A770-E3C065CE9CAF}" destId="{2457593F-4996-4B56-95E8-61066BFE4FD6}" srcOrd="1" destOrd="0" presId="urn:microsoft.com/office/officeart/2005/8/layout/default"/>
    <dgm:cxn modelId="{BEE66461-0DEB-4213-8D86-2F9E26224B63}" type="presParOf" srcId="{C8EBA17D-36A6-4EA0-A770-E3C065CE9CAF}" destId="{975A930E-EA15-44AF-9A53-037095CD6001}"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F9B783-E5E1-4156-B1DA-3E278B3F79F2}" type="doc">
      <dgm:prSet loTypeId="urn:microsoft.com/office/officeart/2005/8/layout/matrix3" loCatId="matrix" qsTypeId="urn:microsoft.com/office/officeart/2005/8/quickstyle/simple1" qsCatId="simple" csTypeId="urn:microsoft.com/office/officeart/2005/8/colors/colorful2" csCatId="colorful"/>
      <dgm:spPr/>
      <dgm:t>
        <a:bodyPr/>
        <a:lstStyle/>
        <a:p>
          <a:endParaRPr lang="en-US"/>
        </a:p>
      </dgm:t>
    </dgm:pt>
    <dgm:pt modelId="{DE0C36B2-8B68-4E08-B8E0-7910198DD1FE}">
      <dgm:prSet/>
      <dgm:spPr/>
      <dgm:t>
        <a:bodyPr/>
        <a:lstStyle/>
        <a:p>
          <a:r>
            <a:rPr lang="en-US"/>
            <a:t>“To find all possible bugs” (&lt; 1972)</a:t>
          </a:r>
        </a:p>
      </dgm:t>
    </dgm:pt>
    <dgm:pt modelId="{5E7A10B4-E16A-41F0-9046-65F8F21BE9C1}" type="parTrans" cxnId="{8224AF7B-99D4-4A72-A596-874C6D5AE8D3}">
      <dgm:prSet/>
      <dgm:spPr/>
      <dgm:t>
        <a:bodyPr/>
        <a:lstStyle/>
        <a:p>
          <a:endParaRPr lang="en-US"/>
        </a:p>
      </dgm:t>
    </dgm:pt>
    <dgm:pt modelId="{346C05A8-4A69-4268-8150-FC1228A6CF2A}" type="sibTrans" cxnId="{8224AF7B-99D4-4A72-A596-874C6D5AE8D3}">
      <dgm:prSet/>
      <dgm:spPr/>
      <dgm:t>
        <a:bodyPr/>
        <a:lstStyle/>
        <a:p>
          <a:endParaRPr lang="en-US"/>
        </a:p>
      </dgm:t>
    </dgm:pt>
    <dgm:pt modelId="{18FD2FB3-C5B2-4334-84FB-DC14D06E3666}">
      <dgm:prSet/>
      <dgm:spPr/>
      <dgm:t>
        <a:bodyPr/>
        <a:lstStyle/>
        <a:p>
          <a:r>
            <a:rPr lang="en-US"/>
            <a:t>“To demonstrate the absence of bugs” (until about 1980)</a:t>
          </a:r>
        </a:p>
      </dgm:t>
    </dgm:pt>
    <dgm:pt modelId="{3F634ED7-F6FB-4A6B-BBA9-A01D22286965}" type="parTrans" cxnId="{44E0A5B9-99A1-4AE0-AC54-055CACEC64C5}">
      <dgm:prSet/>
      <dgm:spPr/>
      <dgm:t>
        <a:bodyPr/>
        <a:lstStyle/>
        <a:p>
          <a:endParaRPr lang="en-US"/>
        </a:p>
      </dgm:t>
    </dgm:pt>
    <dgm:pt modelId="{BA704A0C-8DD8-4A29-B10D-F094A2D9B172}" type="sibTrans" cxnId="{44E0A5B9-99A1-4AE0-AC54-055CACEC64C5}">
      <dgm:prSet/>
      <dgm:spPr/>
      <dgm:t>
        <a:bodyPr/>
        <a:lstStyle/>
        <a:p>
          <a:endParaRPr lang="en-US"/>
        </a:p>
      </dgm:t>
    </dgm:pt>
    <dgm:pt modelId="{57A48FCD-6BDC-4E14-A2FB-F7AA0851C959}">
      <dgm:prSet/>
      <dgm:spPr/>
      <dgm:t>
        <a:bodyPr/>
        <a:lstStyle/>
        <a:p>
          <a:r>
            <a:rPr lang="en-US"/>
            <a:t>“To verify that the code meets its specifications and satisfies the customer – i.e. demonstration of proper behavior” (today…but)</a:t>
          </a:r>
        </a:p>
      </dgm:t>
    </dgm:pt>
    <dgm:pt modelId="{2B0ED1A2-3798-48DC-8B03-6C09319EAE66}" type="parTrans" cxnId="{37107FD6-6743-4AB3-8979-357167AE3320}">
      <dgm:prSet/>
      <dgm:spPr/>
      <dgm:t>
        <a:bodyPr/>
        <a:lstStyle/>
        <a:p>
          <a:endParaRPr lang="en-US"/>
        </a:p>
      </dgm:t>
    </dgm:pt>
    <dgm:pt modelId="{E810D8CA-0A61-4A93-9282-D08EE1DA0768}" type="sibTrans" cxnId="{37107FD6-6743-4AB3-8979-357167AE3320}">
      <dgm:prSet/>
      <dgm:spPr/>
      <dgm:t>
        <a:bodyPr/>
        <a:lstStyle/>
        <a:p>
          <a:endParaRPr lang="en-US"/>
        </a:p>
      </dgm:t>
    </dgm:pt>
    <dgm:pt modelId="{1E6B9334-63F3-4472-A629-FFC719E1E53B}">
      <dgm:prSet/>
      <dgm:spPr/>
      <dgm:t>
        <a:bodyPr/>
        <a:lstStyle/>
        <a:p>
          <a:r>
            <a:rPr lang="en-US"/>
            <a:t>Improve software quality!!!</a:t>
          </a:r>
        </a:p>
      </dgm:t>
    </dgm:pt>
    <dgm:pt modelId="{C7D9988D-9601-4F49-951E-6E6036CAB91B}" type="parTrans" cxnId="{EA72EE66-AF0F-488E-9405-52F94FDF994B}">
      <dgm:prSet/>
      <dgm:spPr/>
      <dgm:t>
        <a:bodyPr/>
        <a:lstStyle/>
        <a:p>
          <a:endParaRPr lang="en-US"/>
        </a:p>
      </dgm:t>
    </dgm:pt>
    <dgm:pt modelId="{B60C2445-CDED-45FD-A8ED-EEFD9D101A55}" type="sibTrans" cxnId="{EA72EE66-AF0F-488E-9405-52F94FDF994B}">
      <dgm:prSet/>
      <dgm:spPr/>
      <dgm:t>
        <a:bodyPr/>
        <a:lstStyle/>
        <a:p>
          <a:endParaRPr lang="en-US"/>
        </a:p>
      </dgm:t>
    </dgm:pt>
    <dgm:pt modelId="{0F25E89D-15C3-4E79-A254-EBC3655D3013}" type="pres">
      <dgm:prSet presAssocID="{31F9B783-E5E1-4156-B1DA-3E278B3F79F2}" presName="matrix" presStyleCnt="0">
        <dgm:presLayoutVars>
          <dgm:chMax val="1"/>
          <dgm:dir/>
          <dgm:resizeHandles val="exact"/>
        </dgm:presLayoutVars>
      </dgm:prSet>
      <dgm:spPr/>
    </dgm:pt>
    <dgm:pt modelId="{0F2DF449-A3F9-43EA-982E-66BB19F2D6A5}" type="pres">
      <dgm:prSet presAssocID="{31F9B783-E5E1-4156-B1DA-3E278B3F79F2}" presName="diamond" presStyleLbl="bgShp" presStyleIdx="0" presStyleCnt="1"/>
      <dgm:spPr/>
    </dgm:pt>
    <dgm:pt modelId="{33B06BD7-3B34-4594-B62D-9BDC6B3F1086}" type="pres">
      <dgm:prSet presAssocID="{31F9B783-E5E1-4156-B1DA-3E278B3F79F2}" presName="quad1" presStyleLbl="node1" presStyleIdx="0" presStyleCnt="4">
        <dgm:presLayoutVars>
          <dgm:chMax val="0"/>
          <dgm:chPref val="0"/>
          <dgm:bulletEnabled val="1"/>
        </dgm:presLayoutVars>
      </dgm:prSet>
      <dgm:spPr/>
    </dgm:pt>
    <dgm:pt modelId="{87EA2173-DCD0-479C-A214-9C10CEA37A6B}" type="pres">
      <dgm:prSet presAssocID="{31F9B783-E5E1-4156-B1DA-3E278B3F79F2}" presName="quad2" presStyleLbl="node1" presStyleIdx="1" presStyleCnt="4">
        <dgm:presLayoutVars>
          <dgm:chMax val="0"/>
          <dgm:chPref val="0"/>
          <dgm:bulletEnabled val="1"/>
        </dgm:presLayoutVars>
      </dgm:prSet>
      <dgm:spPr/>
    </dgm:pt>
    <dgm:pt modelId="{BC849B4D-90C5-442C-BB6A-A47530F79AF6}" type="pres">
      <dgm:prSet presAssocID="{31F9B783-E5E1-4156-B1DA-3E278B3F79F2}" presName="quad3" presStyleLbl="node1" presStyleIdx="2" presStyleCnt="4">
        <dgm:presLayoutVars>
          <dgm:chMax val="0"/>
          <dgm:chPref val="0"/>
          <dgm:bulletEnabled val="1"/>
        </dgm:presLayoutVars>
      </dgm:prSet>
      <dgm:spPr/>
    </dgm:pt>
    <dgm:pt modelId="{7C76C61A-BC51-48D2-AE45-F80A8070F281}" type="pres">
      <dgm:prSet presAssocID="{31F9B783-E5E1-4156-B1DA-3E278B3F79F2}" presName="quad4" presStyleLbl="node1" presStyleIdx="3" presStyleCnt="4">
        <dgm:presLayoutVars>
          <dgm:chMax val="0"/>
          <dgm:chPref val="0"/>
          <dgm:bulletEnabled val="1"/>
        </dgm:presLayoutVars>
      </dgm:prSet>
      <dgm:spPr/>
    </dgm:pt>
  </dgm:ptLst>
  <dgm:cxnLst>
    <dgm:cxn modelId="{75FB5307-1166-4B20-9CFD-F723EAEDAF01}" type="presOf" srcId="{31F9B783-E5E1-4156-B1DA-3E278B3F79F2}" destId="{0F25E89D-15C3-4E79-A254-EBC3655D3013}" srcOrd="0" destOrd="0" presId="urn:microsoft.com/office/officeart/2005/8/layout/matrix3"/>
    <dgm:cxn modelId="{EA72EE66-AF0F-488E-9405-52F94FDF994B}" srcId="{31F9B783-E5E1-4156-B1DA-3E278B3F79F2}" destId="{1E6B9334-63F3-4472-A629-FFC719E1E53B}" srcOrd="3" destOrd="0" parTransId="{C7D9988D-9601-4F49-951E-6E6036CAB91B}" sibTransId="{B60C2445-CDED-45FD-A8ED-EEFD9D101A55}"/>
    <dgm:cxn modelId="{CA3EF66A-9A35-4C8E-ACE3-07C200AC053E}" type="presOf" srcId="{DE0C36B2-8B68-4E08-B8E0-7910198DD1FE}" destId="{33B06BD7-3B34-4594-B62D-9BDC6B3F1086}" srcOrd="0" destOrd="0" presId="urn:microsoft.com/office/officeart/2005/8/layout/matrix3"/>
    <dgm:cxn modelId="{8224AF7B-99D4-4A72-A596-874C6D5AE8D3}" srcId="{31F9B783-E5E1-4156-B1DA-3E278B3F79F2}" destId="{DE0C36B2-8B68-4E08-B8E0-7910198DD1FE}" srcOrd="0" destOrd="0" parTransId="{5E7A10B4-E16A-41F0-9046-65F8F21BE9C1}" sibTransId="{346C05A8-4A69-4268-8150-FC1228A6CF2A}"/>
    <dgm:cxn modelId="{713DC297-73E3-4C72-B43B-FD7CEE89810D}" type="presOf" srcId="{18FD2FB3-C5B2-4334-84FB-DC14D06E3666}" destId="{87EA2173-DCD0-479C-A214-9C10CEA37A6B}" srcOrd="0" destOrd="0" presId="urn:microsoft.com/office/officeart/2005/8/layout/matrix3"/>
    <dgm:cxn modelId="{F23B66AD-6E6F-447B-8361-B4FCF0937CE7}" type="presOf" srcId="{57A48FCD-6BDC-4E14-A2FB-F7AA0851C959}" destId="{BC849B4D-90C5-442C-BB6A-A47530F79AF6}" srcOrd="0" destOrd="0" presId="urn:microsoft.com/office/officeart/2005/8/layout/matrix3"/>
    <dgm:cxn modelId="{44E0A5B9-99A1-4AE0-AC54-055CACEC64C5}" srcId="{31F9B783-E5E1-4156-B1DA-3E278B3F79F2}" destId="{18FD2FB3-C5B2-4334-84FB-DC14D06E3666}" srcOrd="1" destOrd="0" parTransId="{3F634ED7-F6FB-4A6B-BBA9-A01D22286965}" sibTransId="{BA704A0C-8DD8-4A29-B10D-F094A2D9B172}"/>
    <dgm:cxn modelId="{37107FD6-6743-4AB3-8979-357167AE3320}" srcId="{31F9B783-E5E1-4156-B1DA-3E278B3F79F2}" destId="{57A48FCD-6BDC-4E14-A2FB-F7AA0851C959}" srcOrd="2" destOrd="0" parTransId="{2B0ED1A2-3798-48DC-8B03-6C09319EAE66}" sibTransId="{E810D8CA-0A61-4A93-9282-D08EE1DA0768}"/>
    <dgm:cxn modelId="{884133F8-9378-487F-8E58-BE5985579F80}" type="presOf" srcId="{1E6B9334-63F3-4472-A629-FFC719E1E53B}" destId="{7C76C61A-BC51-48D2-AE45-F80A8070F281}" srcOrd="0" destOrd="0" presId="urn:microsoft.com/office/officeart/2005/8/layout/matrix3"/>
    <dgm:cxn modelId="{017838F9-A830-4A9B-BBC7-6CFB3564AD92}" type="presParOf" srcId="{0F25E89D-15C3-4E79-A254-EBC3655D3013}" destId="{0F2DF449-A3F9-43EA-982E-66BB19F2D6A5}" srcOrd="0" destOrd="0" presId="urn:microsoft.com/office/officeart/2005/8/layout/matrix3"/>
    <dgm:cxn modelId="{B56E8886-B015-4BFC-B9C4-F0B61A287AC1}" type="presParOf" srcId="{0F25E89D-15C3-4E79-A254-EBC3655D3013}" destId="{33B06BD7-3B34-4594-B62D-9BDC6B3F1086}" srcOrd="1" destOrd="0" presId="urn:microsoft.com/office/officeart/2005/8/layout/matrix3"/>
    <dgm:cxn modelId="{64651218-9D2C-4CFD-A353-5DD9E29551CF}" type="presParOf" srcId="{0F25E89D-15C3-4E79-A254-EBC3655D3013}" destId="{87EA2173-DCD0-479C-A214-9C10CEA37A6B}" srcOrd="2" destOrd="0" presId="urn:microsoft.com/office/officeart/2005/8/layout/matrix3"/>
    <dgm:cxn modelId="{8FFF37F9-97EA-4BC8-9C15-25D5F38A26C1}" type="presParOf" srcId="{0F25E89D-15C3-4E79-A254-EBC3655D3013}" destId="{BC849B4D-90C5-442C-BB6A-A47530F79AF6}" srcOrd="3" destOrd="0" presId="urn:microsoft.com/office/officeart/2005/8/layout/matrix3"/>
    <dgm:cxn modelId="{1FCF0493-474D-47C3-AEFD-F9C79318CA64}" type="presParOf" srcId="{0F25E89D-15C3-4E79-A254-EBC3655D3013}" destId="{7C76C61A-BC51-48D2-AE45-F80A8070F281}"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297577-CBB9-4CFD-9BC8-26EBCAF936F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8593F057-4113-49F5-904D-9BA9881DF39C}">
      <dgm:prSet/>
      <dgm:spPr/>
      <dgm:t>
        <a:bodyPr/>
        <a:lstStyle/>
        <a:p>
          <a:r>
            <a:rPr lang="en-US" dirty="0"/>
            <a:t>What does work</a:t>
          </a:r>
        </a:p>
      </dgm:t>
    </dgm:pt>
    <dgm:pt modelId="{CD8AB5A3-1FF8-4CC8-97E7-8CF10EDB5B08}" type="parTrans" cxnId="{8A745319-7550-4B2E-BB0A-29428164517D}">
      <dgm:prSet/>
      <dgm:spPr/>
      <dgm:t>
        <a:bodyPr/>
        <a:lstStyle/>
        <a:p>
          <a:endParaRPr lang="en-US"/>
        </a:p>
      </dgm:t>
    </dgm:pt>
    <dgm:pt modelId="{1FF4A202-D2EB-40EF-B57B-94537D71A216}" type="sibTrans" cxnId="{8A745319-7550-4B2E-BB0A-29428164517D}">
      <dgm:prSet/>
      <dgm:spPr/>
      <dgm:t>
        <a:bodyPr/>
        <a:lstStyle/>
        <a:p>
          <a:endParaRPr lang="en-US"/>
        </a:p>
      </dgm:t>
    </dgm:pt>
    <dgm:pt modelId="{4FEADAD8-A3C8-413C-A81F-EA8AA7DA0726}">
      <dgm:prSet/>
      <dgm:spPr/>
      <dgm:t>
        <a:bodyPr/>
        <a:lstStyle/>
        <a:p>
          <a:r>
            <a:rPr lang="en-US" dirty="0"/>
            <a:t>What does not work</a:t>
          </a:r>
        </a:p>
      </dgm:t>
    </dgm:pt>
    <dgm:pt modelId="{FDCB1F42-EBAB-48DF-9FB2-51D63E86ADA8}" type="parTrans" cxnId="{87D1028F-4212-4BAA-9AD4-55DE022AC8F4}">
      <dgm:prSet/>
      <dgm:spPr/>
      <dgm:t>
        <a:bodyPr/>
        <a:lstStyle/>
        <a:p>
          <a:endParaRPr lang="en-US"/>
        </a:p>
      </dgm:t>
    </dgm:pt>
    <dgm:pt modelId="{025DA0EC-940C-40B0-8C1A-873711339FD7}" type="sibTrans" cxnId="{87D1028F-4212-4BAA-9AD4-55DE022AC8F4}">
      <dgm:prSet/>
      <dgm:spPr/>
      <dgm:t>
        <a:bodyPr/>
        <a:lstStyle/>
        <a:p>
          <a:endParaRPr lang="en-US"/>
        </a:p>
      </dgm:t>
    </dgm:pt>
    <dgm:pt modelId="{61F30EEF-C2B9-4F16-8362-A48DAB450ECA}">
      <dgm:prSet/>
      <dgm:spPr/>
      <dgm:t>
        <a:bodyPr/>
        <a:lstStyle/>
        <a:p>
          <a:r>
            <a:rPr lang="en-US"/>
            <a:t>Reduce the risk of failures</a:t>
          </a:r>
        </a:p>
      </dgm:t>
    </dgm:pt>
    <dgm:pt modelId="{3CF192AC-9E43-4A7D-9986-E33F35A87AF8}" type="parTrans" cxnId="{84D1CC84-1EA4-4FA1-A9E9-98F559C385F4}">
      <dgm:prSet/>
      <dgm:spPr/>
      <dgm:t>
        <a:bodyPr/>
        <a:lstStyle/>
        <a:p>
          <a:endParaRPr lang="en-US"/>
        </a:p>
      </dgm:t>
    </dgm:pt>
    <dgm:pt modelId="{8FE0A81A-DF11-4507-97A5-10C5CD17CE43}" type="sibTrans" cxnId="{84D1CC84-1EA4-4FA1-A9E9-98F559C385F4}">
      <dgm:prSet/>
      <dgm:spPr/>
      <dgm:t>
        <a:bodyPr/>
        <a:lstStyle/>
        <a:p>
          <a:endParaRPr lang="en-US"/>
        </a:p>
      </dgm:t>
    </dgm:pt>
    <dgm:pt modelId="{F52593EF-1796-451B-B9A6-97C0FE9F4F84}">
      <dgm:prSet/>
      <dgm:spPr/>
      <dgm:t>
        <a:bodyPr/>
        <a:lstStyle/>
        <a:p>
          <a:r>
            <a:rPr lang="en-US"/>
            <a:t>Reduce the cost of testing</a:t>
          </a:r>
        </a:p>
      </dgm:t>
    </dgm:pt>
    <dgm:pt modelId="{664504BE-D2D9-416F-86B7-E03BBE42B24E}" type="parTrans" cxnId="{7F8AB155-E6E1-478B-9DA6-EA8E02ED34A4}">
      <dgm:prSet/>
      <dgm:spPr/>
      <dgm:t>
        <a:bodyPr/>
        <a:lstStyle/>
        <a:p>
          <a:endParaRPr lang="en-US"/>
        </a:p>
      </dgm:t>
    </dgm:pt>
    <dgm:pt modelId="{73C3ADB9-4FB2-43D2-A8B8-E25B20BB6B7C}" type="sibTrans" cxnId="{7F8AB155-E6E1-478B-9DA6-EA8E02ED34A4}">
      <dgm:prSet/>
      <dgm:spPr/>
      <dgm:t>
        <a:bodyPr/>
        <a:lstStyle/>
        <a:p>
          <a:endParaRPr lang="en-US"/>
        </a:p>
      </dgm:t>
    </dgm:pt>
    <dgm:pt modelId="{B3BDB348-9C12-44E4-B638-D21A9A7AE70D}">
      <dgm:prSet/>
      <dgm:spPr/>
      <dgm:t>
        <a:bodyPr/>
        <a:lstStyle/>
        <a:p>
          <a:r>
            <a:rPr lang="en-US"/>
            <a:t>Testing is a lifecycle, quality improvement strategy</a:t>
          </a:r>
        </a:p>
      </dgm:t>
    </dgm:pt>
    <dgm:pt modelId="{E8B61E0B-B831-495C-8883-2BF68CF967C0}" type="parTrans" cxnId="{738E4230-6AD2-4C46-BCD2-6F9EB47A8832}">
      <dgm:prSet/>
      <dgm:spPr/>
      <dgm:t>
        <a:bodyPr/>
        <a:lstStyle/>
        <a:p>
          <a:endParaRPr lang="en-US"/>
        </a:p>
      </dgm:t>
    </dgm:pt>
    <dgm:pt modelId="{9E0BBB7A-3F8B-4113-8EF6-A7CF52651E6B}" type="sibTrans" cxnId="{738E4230-6AD2-4C46-BCD2-6F9EB47A8832}">
      <dgm:prSet/>
      <dgm:spPr/>
      <dgm:t>
        <a:bodyPr/>
        <a:lstStyle/>
        <a:p>
          <a:endParaRPr lang="en-US"/>
        </a:p>
      </dgm:t>
    </dgm:pt>
    <dgm:pt modelId="{5598AE42-CE77-4F96-AE11-FC549377570A}">
      <dgm:prSet/>
      <dgm:spPr/>
      <dgm:t>
        <a:bodyPr/>
        <a:lstStyle/>
        <a:p>
          <a:r>
            <a:rPr lang="en-US"/>
            <a:t>In a business context, software requirements specifications are a legally enforceable contract. </a:t>
          </a:r>
        </a:p>
      </dgm:t>
    </dgm:pt>
    <dgm:pt modelId="{B322B27B-1D0E-4C63-844C-C44F3EE706DD}" type="parTrans" cxnId="{34E5BBB4-142A-4BCB-A8C6-5A508CE8E91D}">
      <dgm:prSet/>
      <dgm:spPr/>
      <dgm:t>
        <a:bodyPr/>
        <a:lstStyle/>
        <a:p>
          <a:endParaRPr lang="en-US"/>
        </a:p>
      </dgm:t>
    </dgm:pt>
    <dgm:pt modelId="{8FC60C09-9F2B-42BB-9936-3D2805B60FC7}" type="sibTrans" cxnId="{34E5BBB4-142A-4BCB-A8C6-5A508CE8E91D}">
      <dgm:prSet/>
      <dgm:spPr/>
      <dgm:t>
        <a:bodyPr/>
        <a:lstStyle/>
        <a:p>
          <a:endParaRPr lang="en-US"/>
        </a:p>
      </dgm:t>
    </dgm:pt>
    <dgm:pt modelId="{D530AC68-E94D-44BA-9539-13075A41EECD}">
      <dgm:prSet/>
      <dgm:spPr/>
      <dgm:t>
        <a:bodyPr/>
        <a:lstStyle/>
        <a:p>
          <a:r>
            <a:rPr lang="en-US"/>
            <a:t>Failure to meet specifications (and the discovery of software bugs) can lead to litigation.</a:t>
          </a:r>
        </a:p>
      </dgm:t>
    </dgm:pt>
    <dgm:pt modelId="{0E2BB349-8B94-4EFA-B834-9F971D6E192E}" type="parTrans" cxnId="{C21B917C-38C5-441A-A0F4-6572EBD52BAE}">
      <dgm:prSet/>
      <dgm:spPr/>
      <dgm:t>
        <a:bodyPr/>
        <a:lstStyle/>
        <a:p>
          <a:endParaRPr lang="en-US"/>
        </a:p>
      </dgm:t>
    </dgm:pt>
    <dgm:pt modelId="{F7A633F9-38C2-49F4-8CB5-2626BACDE576}" type="sibTrans" cxnId="{C21B917C-38C5-441A-A0F4-6572EBD52BAE}">
      <dgm:prSet/>
      <dgm:spPr/>
      <dgm:t>
        <a:bodyPr/>
        <a:lstStyle/>
        <a:p>
          <a:endParaRPr lang="en-US"/>
        </a:p>
      </dgm:t>
    </dgm:pt>
    <dgm:pt modelId="{EF64CD65-F4E0-4D52-B57A-5E82E2410D47}">
      <dgm:prSet/>
      <dgm:spPr/>
      <dgm:t>
        <a:bodyPr/>
        <a:lstStyle/>
        <a:p>
          <a:r>
            <a:rPr lang="en-US"/>
            <a:t>Proper testing can help to avoid lawsuits, aggravation, and serious financial penalties.</a:t>
          </a:r>
        </a:p>
      </dgm:t>
    </dgm:pt>
    <dgm:pt modelId="{196D217A-3E16-43B0-A019-BF38F2F95535}" type="parTrans" cxnId="{311446AF-0356-46C6-9037-12D4A087F4B2}">
      <dgm:prSet/>
      <dgm:spPr/>
      <dgm:t>
        <a:bodyPr/>
        <a:lstStyle/>
        <a:p>
          <a:endParaRPr lang="en-US"/>
        </a:p>
      </dgm:t>
    </dgm:pt>
    <dgm:pt modelId="{530BF113-7ABD-4BFE-8299-7F146BB9BCE6}" type="sibTrans" cxnId="{311446AF-0356-46C6-9037-12D4A087F4B2}">
      <dgm:prSet/>
      <dgm:spPr/>
      <dgm:t>
        <a:bodyPr/>
        <a:lstStyle/>
        <a:p>
          <a:endParaRPr lang="en-US"/>
        </a:p>
      </dgm:t>
    </dgm:pt>
    <dgm:pt modelId="{6DD41C22-8C6B-4C79-A5BF-3C4E95E32346}" type="pres">
      <dgm:prSet presAssocID="{F9297577-CBB9-4CFD-9BC8-26EBCAF936FA}" presName="diagram" presStyleCnt="0">
        <dgm:presLayoutVars>
          <dgm:dir/>
          <dgm:resizeHandles val="exact"/>
        </dgm:presLayoutVars>
      </dgm:prSet>
      <dgm:spPr/>
    </dgm:pt>
    <dgm:pt modelId="{BB54CD48-747F-4FEC-A1B0-C9F7E9148A95}" type="pres">
      <dgm:prSet presAssocID="{8593F057-4113-49F5-904D-9BA9881DF39C}" presName="node" presStyleLbl="node1" presStyleIdx="0" presStyleCnt="8">
        <dgm:presLayoutVars>
          <dgm:bulletEnabled val="1"/>
        </dgm:presLayoutVars>
      </dgm:prSet>
      <dgm:spPr/>
    </dgm:pt>
    <dgm:pt modelId="{6F6351D7-CE20-45A5-9460-37B1CEEF452F}" type="pres">
      <dgm:prSet presAssocID="{1FF4A202-D2EB-40EF-B57B-94537D71A216}" presName="sibTrans" presStyleCnt="0"/>
      <dgm:spPr/>
    </dgm:pt>
    <dgm:pt modelId="{A0E78201-864A-405B-9847-25103B3FA555}" type="pres">
      <dgm:prSet presAssocID="{4FEADAD8-A3C8-413C-A81F-EA8AA7DA0726}" presName="node" presStyleLbl="node1" presStyleIdx="1" presStyleCnt="8">
        <dgm:presLayoutVars>
          <dgm:bulletEnabled val="1"/>
        </dgm:presLayoutVars>
      </dgm:prSet>
      <dgm:spPr/>
    </dgm:pt>
    <dgm:pt modelId="{F6C5EEA6-CA94-4199-AD13-BFEBD5752CD3}" type="pres">
      <dgm:prSet presAssocID="{025DA0EC-940C-40B0-8C1A-873711339FD7}" presName="sibTrans" presStyleCnt="0"/>
      <dgm:spPr/>
    </dgm:pt>
    <dgm:pt modelId="{23D4B05E-E2BB-4522-9119-582FCF71BB76}" type="pres">
      <dgm:prSet presAssocID="{61F30EEF-C2B9-4F16-8362-A48DAB450ECA}" presName="node" presStyleLbl="node1" presStyleIdx="2" presStyleCnt="8">
        <dgm:presLayoutVars>
          <dgm:bulletEnabled val="1"/>
        </dgm:presLayoutVars>
      </dgm:prSet>
      <dgm:spPr/>
    </dgm:pt>
    <dgm:pt modelId="{7DD2BC3A-58E3-478A-B746-13F53755CE38}" type="pres">
      <dgm:prSet presAssocID="{8FE0A81A-DF11-4507-97A5-10C5CD17CE43}" presName="sibTrans" presStyleCnt="0"/>
      <dgm:spPr/>
    </dgm:pt>
    <dgm:pt modelId="{DC5D7684-B4E5-468F-A5C5-7C03F6AA768D}" type="pres">
      <dgm:prSet presAssocID="{F52593EF-1796-451B-B9A6-97C0FE9F4F84}" presName="node" presStyleLbl="node1" presStyleIdx="3" presStyleCnt="8">
        <dgm:presLayoutVars>
          <dgm:bulletEnabled val="1"/>
        </dgm:presLayoutVars>
      </dgm:prSet>
      <dgm:spPr/>
    </dgm:pt>
    <dgm:pt modelId="{D4434D41-E9BA-467E-BF67-F3980FFD5144}" type="pres">
      <dgm:prSet presAssocID="{73C3ADB9-4FB2-43D2-A8B8-E25B20BB6B7C}" presName="sibTrans" presStyleCnt="0"/>
      <dgm:spPr/>
    </dgm:pt>
    <dgm:pt modelId="{8E6B3CC3-EFF2-48DE-AAAB-B7BD4B66847F}" type="pres">
      <dgm:prSet presAssocID="{B3BDB348-9C12-44E4-B638-D21A9A7AE70D}" presName="node" presStyleLbl="node1" presStyleIdx="4" presStyleCnt="8">
        <dgm:presLayoutVars>
          <dgm:bulletEnabled val="1"/>
        </dgm:presLayoutVars>
      </dgm:prSet>
      <dgm:spPr/>
    </dgm:pt>
    <dgm:pt modelId="{902CB5A8-0920-4D5D-9EF8-F1C94AB835DF}" type="pres">
      <dgm:prSet presAssocID="{9E0BBB7A-3F8B-4113-8EF6-A7CF52651E6B}" presName="sibTrans" presStyleCnt="0"/>
      <dgm:spPr/>
    </dgm:pt>
    <dgm:pt modelId="{51C31CD5-6D6A-41F9-89EF-39554EFCFAF8}" type="pres">
      <dgm:prSet presAssocID="{5598AE42-CE77-4F96-AE11-FC549377570A}" presName="node" presStyleLbl="node1" presStyleIdx="5" presStyleCnt="8">
        <dgm:presLayoutVars>
          <dgm:bulletEnabled val="1"/>
        </dgm:presLayoutVars>
      </dgm:prSet>
      <dgm:spPr/>
    </dgm:pt>
    <dgm:pt modelId="{AC2515CD-057D-41CA-823C-60C6403F5ED3}" type="pres">
      <dgm:prSet presAssocID="{8FC60C09-9F2B-42BB-9936-3D2805B60FC7}" presName="sibTrans" presStyleCnt="0"/>
      <dgm:spPr/>
    </dgm:pt>
    <dgm:pt modelId="{EAB20B8B-6BA0-4AE6-A318-F219C6906361}" type="pres">
      <dgm:prSet presAssocID="{D530AC68-E94D-44BA-9539-13075A41EECD}" presName="node" presStyleLbl="node1" presStyleIdx="6" presStyleCnt="8">
        <dgm:presLayoutVars>
          <dgm:bulletEnabled val="1"/>
        </dgm:presLayoutVars>
      </dgm:prSet>
      <dgm:spPr/>
    </dgm:pt>
    <dgm:pt modelId="{52E50C14-8C6B-495F-BA30-1499120759F6}" type="pres">
      <dgm:prSet presAssocID="{F7A633F9-38C2-49F4-8CB5-2626BACDE576}" presName="sibTrans" presStyleCnt="0"/>
      <dgm:spPr/>
    </dgm:pt>
    <dgm:pt modelId="{3FCFB7DA-752A-45F5-8412-8C4D795B4505}" type="pres">
      <dgm:prSet presAssocID="{EF64CD65-F4E0-4D52-B57A-5E82E2410D47}" presName="node" presStyleLbl="node1" presStyleIdx="7" presStyleCnt="8">
        <dgm:presLayoutVars>
          <dgm:bulletEnabled val="1"/>
        </dgm:presLayoutVars>
      </dgm:prSet>
      <dgm:spPr/>
    </dgm:pt>
  </dgm:ptLst>
  <dgm:cxnLst>
    <dgm:cxn modelId="{8A745319-7550-4B2E-BB0A-29428164517D}" srcId="{F9297577-CBB9-4CFD-9BC8-26EBCAF936FA}" destId="{8593F057-4113-49F5-904D-9BA9881DF39C}" srcOrd="0" destOrd="0" parTransId="{CD8AB5A3-1FF8-4CC8-97E7-8CF10EDB5B08}" sibTransId="{1FF4A202-D2EB-40EF-B57B-94537D71A216}"/>
    <dgm:cxn modelId="{738E4230-6AD2-4C46-BCD2-6F9EB47A8832}" srcId="{F9297577-CBB9-4CFD-9BC8-26EBCAF936FA}" destId="{B3BDB348-9C12-44E4-B638-D21A9A7AE70D}" srcOrd="4" destOrd="0" parTransId="{E8B61E0B-B831-495C-8883-2BF68CF967C0}" sibTransId="{9E0BBB7A-3F8B-4113-8EF6-A7CF52651E6B}"/>
    <dgm:cxn modelId="{C5E49635-8369-424A-9018-9F53CDD0B879}" type="presOf" srcId="{8593F057-4113-49F5-904D-9BA9881DF39C}" destId="{BB54CD48-747F-4FEC-A1B0-C9F7E9148A95}" srcOrd="0" destOrd="0" presId="urn:microsoft.com/office/officeart/2005/8/layout/default"/>
    <dgm:cxn modelId="{17591E5D-0070-43C2-B7E8-10FB2F301AF0}" type="presOf" srcId="{61F30EEF-C2B9-4F16-8362-A48DAB450ECA}" destId="{23D4B05E-E2BB-4522-9119-582FCF71BB76}" srcOrd="0" destOrd="0" presId="urn:microsoft.com/office/officeart/2005/8/layout/default"/>
    <dgm:cxn modelId="{766AB064-5652-46BB-B695-59BA74342344}" type="presOf" srcId="{F52593EF-1796-451B-B9A6-97C0FE9F4F84}" destId="{DC5D7684-B4E5-468F-A5C5-7C03F6AA768D}" srcOrd="0" destOrd="0" presId="urn:microsoft.com/office/officeart/2005/8/layout/default"/>
    <dgm:cxn modelId="{7F8AB155-E6E1-478B-9DA6-EA8E02ED34A4}" srcId="{F9297577-CBB9-4CFD-9BC8-26EBCAF936FA}" destId="{F52593EF-1796-451B-B9A6-97C0FE9F4F84}" srcOrd="3" destOrd="0" parTransId="{664504BE-D2D9-416F-86B7-E03BBE42B24E}" sibTransId="{73C3ADB9-4FB2-43D2-A8B8-E25B20BB6B7C}"/>
    <dgm:cxn modelId="{C21B917C-38C5-441A-A0F4-6572EBD52BAE}" srcId="{F9297577-CBB9-4CFD-9BC8-26EBCAF936FA}" destId="{D530AC68-E94D-44BA-9539-13075A41EECD}" srcOrd="6" destOrd="0" parTransId="{0E2BB349-8B94-4EFA-B834-9F971D6E192E}" sibTransId="{F7A633F9-38C2-49F4-8CB5-2626BACDE576}"/>
    <dgm:cxn modelId="{84D1CC84-1EA4-4FA1-A9E9-98F559C385F4}" srcId="{F9297577-CBB9-4CFD-9BC8-26EBCAF936FA}" destId="{61F30EEF-C2B9-4F16-8362-A48DAB450ECA}" srcOrd="2" destOrd="0" parTransId="{3CF192AC-9E43-4A7D-9986-E33F35A87AF8}" sibTransId="{8FE0A81A-DF11-4507-97A5-10C5CD17CE43}"/>
    <dgm:cxn modelId="{F4E42485-2FCD-4B4A-A183-B1965B5D648D}" type="presOf" srcId="{4FEADAD8-A3C8-413C-A81F-EA8AA7DA0726}" destId="{A0E78201-864A-405B-9847-25103B3FA555}" srcOrd="0" destOrd="0" presId="urn:microsoft.com/office/officeart/2005/8/layout/default"/>
    <dgm:cxn modelId="{87D1028F-4212-4BAA-9AD4-55DE022AC8F4}" srcId="{F9297577-CBB9-4CFD-9BC8-26EBCAF936FA}" destId="{4FEADAD8-A3C8-413C-A81F-EA8AA7DA0726}" srcOrd="1" destOrd="0" parTransId="{FDCB1F42-EBAB-48DF-9FB2-51D63E86ADA8}" sibTransId="{025DA0EC-940C-40B0-8C1A-873711339FD7}"/>
    <dgm:cxn modelId="{BEB1A8AD-2923-48F9-B15C-B710B7EB748F}" type="presOf" srcId="{5598AE42-CE77-4F96-AE11-FC549377570A}" destId="{51C31CD5-6D6A-41F9-89EF-39554EFCFAF8}" srcOrd="0" destOrd="0" presId="urn:microsoft.com/office/officeart/2005/8/layout/default"/>
    <dgm:cxn modelId="{311446AF-0356-46C6-9037-12D4A087F4B2}" srcId="{F9297577-CBB9-4CFD-9BC8-26EBCAF936FA}" destId="{EF64CD65-F4E0-4D52-B57A-5E82E2410D47}" srcOrd="7" destOrd="0" parTransId="{196D217A-3E16-43B0-A019-BF38F2F95535}" sibTransId="{530BF113-7ABD-4BFE-8299-7F146BB9BCE6}"/>
    <dgm:cxn modelId="{34E5BBB4-142A-4BCB-A8C6-5A508CE8E91D}" srcId="{F9297577-CBB9-4CFD-9BC8-26EBCAF936FA}" destId="{5598AE42-CE77-4F96-AE11-FC549377570A}" srcOrd="5" destOrd="0" parTransId="{B322B27B-1D0E-4C63-844C-C44F3EE706DD}" sibTransId="{8FC60C09-9F2B-42BB-9936-3D2805B60FC7}"/>
    <dgm:cxn modelId="{9839ADDD-EE68-4537-9CF0-84E8B8959A70}" type="presOf" srcId="{D530AC68-E94D-44BA-9539-13075A41EECD}" destId="{EAB20B8B-6BA0-4AE6-A318-F219C6906361}" srcOrd="0" destOrd="0" presId="urn:microsoft.com/office/officeart/2005/8/layout/default"/>
    <dgm:cxn modelId="{68267FEC-D948-4638-80B5-A6943D635A55}" type="presOf" srcId="{F9297577-CBB9-4CFD-9BC8-26EBCAF936FA}" destId="{6DD41C22-8C6B-4C79-A5BF-3C4E95E32346}" srcOrd="0" destOrd="0" presId="urn:microsoft.com/office/officeart/2005/8/layout/default"/>
    <dgm:cxn modelId="{4972FDF4-744F-495B-A0E8-A444E270F667}" type="presOf" srcId="{EF64CD65-F4E0-4D52-B57A-5E82E2410D47}" destId="{3FCFB7DA-752A-45F5-8412-8C4D795B4505}" srcOrd="0" destOrd="0" presId="urn:microsoft.com/office/officeart/2005/8/layout/default"/>
    <dgm:cxn modelId="{A9C779F8-BE0D-4E7B-9226-C6AFB600831C}" type="presOf" srcId="{B3BDB348-9C12-44E4-B638-D21A9A7AE70D}" destId="{8E6B3CC3-EFF2-48DE-AAAB-B7BD4B66847F}" srcOrd="0" destOrd="0" presId="urn:microsoft.com/office/officeart/2005/8/layout/default"/>
    <dgm:cxn modelId="{CA6D79AD-4454-42A0-A85D-E98B0FE34F89}" type="presParOf" srcId="{6DD41C22-8C6B-4C79-A5BF-3C4E95E32346}" destId="{BB54CD48-747F-4FEC-A1B0-C9F7E9148A95}" srcOrd="0" destOrd="0" presId="urn:microsoft.com/office/officeart/2005/8/layout/default"/>
    <dgm:cxn modelId="{C25FE3FA-5890-4916-A4F1-3F913F2959DC}" type="presParOf" srcId="{6DD41C22-8C6B-4C79-A5BF-3C4E95E32346}" destId="{6F6351D7-CE20-45A5-9460-37B1CEEF452F}" srcOrd="1" destOrd="0" presId="urn:microsoft.com/office/officeart/2005/8/layout/default"/>
    <dgm:cxn modelId="{60C182A1-6247-4DFC-9C29-4522F3433C1E}" type="presParOf" srcId="{6DD41C22-8C6B-4C79-A5BF-3C4E95E32346}" destId="{A0E78201-864A-405B-9847-25103B3FA555}" srcOrd="2" destOrd="0" presId="urn:microsoft.com/office/officeart/2005/8/layout/default"/>
    <dgm:cxn modelId="{167DA89E-2302-4FFF-8057-FEC5DCA3D977}" type="presParOf" srcId="{6DD41C22-8C6B-4C79-A5BF-3C4E95E32346}" destId="{F6C5EEA6-CA94-4199-AD13-BFEBD5752CD3}" srcOrd="3" destOrd="0" presId="urn:microsoft.com/office/officeart/2005/8/layout/default"/>
    <dgm:cxn modelId="{80D1CADC-7993-4E03-9273-AF9384498C6F}" type="presParOf" srcId="{6DD41C22-8C6B-4C79-A5BF-3C4E95E32346}" destId="{23D4B05E-E2BB-4522-9119-582FCF71BB76}" srcOrd="4" destOrd="0" presId="urn:microsoft.com/office/officeart/2005/8/layout/default"/>
    <dgm:cxn modelId="{36DB377F-356F-4729-8C02-0FD546ABA2AD}" type="presParOf" srcId="{6DD41C22-8C6B-4C79-A5BF-3C4E95E32346}" destId="{7DD2BC3A-58E3-478A-B746-13F53755CE38}" srcOrd="5" destOrd="0" presId="urn:microsoft.com/office/officeart/2005/8/layout/default"/>
    <dgm:cxn modelId="{67C9261A-7BE5-4C07-B6B4-FB440F6D8EBD}" type="presParOf" srcId="{6DD41C22-8C6B-4C79-A5BF-3C4E95E32346}" destId="{DC5D7684-B4E5-468F-A5C5-7C03F6AA768D}" srcOrd="6" destOrd="0" presId="urn:microsoft.com/office/officeart/2005/8/layout/default"/>
    <dgm:cxn modelId="{534BCBF7-68C1-464A-87A0-B65F74261BC4}" type="presParOf" srcId="{6DD41C22-8C6B-4C79-A5BF-3C4E95E32346}" destId="{D4434D41-E9BA-467E-BF67-F3980FFD5144}" srcOrd="7" destOrd="0" presId="urn:microsoft.com/office/officeart/2005/8/layout/default"/>
    <dgm:cxn modelId="{027FE1AF-EFC2-49A8-A4E9-6441AFCA972B}" type="presParOf" srcId="{6DD41C22-8C6B-4C79-A5BF-3C4E95E32346}" destId="{8E6B3CC3-EFF2-48DE-AAAB-B7BD4B66847F}" srcOrd="8" destOrd="0" presId="urn:microsoft.com/office/officeart/2005/8/layout/default"/>
    <dgm:cxn modelId="{3D7C65C8-A576-4488-8851-7D622BBB46D4}" type="presParOf" srcId="{6DD41C22-8C6B-4C79-A5BF-3C4E95E32346}" destId="{902CB5A8-0920-4D5D-9EF8-F1C94AB835DF}" srcOrd="9" destOrd="0" presId="urn:microsoft.com/office/officeart/2005/8/layout/default"/>
    <dgm:cxn modelId="{3C688ED2-3348-4CFA-AEE4-800095224211}" type="presParOf" srcId="{6DD41C22-8C6B-4C79-A5BF-3C4E95E32346}" destId="{51C31CD5-6D6A-41F9-89EF-39554EFCFAF8}" srcOrd="10" destOrd="0" presId="urn:microsoft.com/office/officeart/2005/8/layout/default"/>
    <dgm:cxn modelId="{E2D9E750-44F8-440D-B6BC-286C8BD78405}" type="presParOf" srcId="{6DD41C22-8C6B-4C79-A5BF-3C4E95E32346}" destId="{AC2515CD-057D-41CA-823C-60C6403F5ED3}" srcOrd="11" destOrd="0" presId="urn:microsoft.com/office/officeart/2005/8/layout/default"/>
    <dgm:cxn modelId="{022755D1-55FA-4D9F-A8A8-8CF580BC2336}" type="presParOf" srcId="{6DD41C22-8C6B-4C79-A5BF-3C4E95E32346}" destId="{EAB20B8B-6BA0-4AE6-A318-F219C6906361}" srcOrd="12" destOrd="0" presId="urn:microsoft.com/office/officeart/2005/8/layout/default"/>
    <dgm:cxn modelId="{0ED5BA9F-E878-4239-9FF2-B775CEA67B90}" type="presParOf" srcId="{6DD41C22-8C6B-4C79-A5BF-3C4E95E32346}" destId="{52E50C14-8C6B-495F-BA30-1499120759F6}" srcOrd="13" destOrd="0" presId="urn:microsoft.com/office/officeart/2005/8/layout/default"/>
    <dgm:cxn modelId="{1C7CD5FD-DE16-4088-99F3-A0516E74A22A}" type="presParOf" srcId="{6DD41C22-8C6B-4C79-A5BF-3C4E95E32346}" destId="{3FCFB7DA-752A-45F5-8412-8C4D795B4505}"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4C7E795-77F0-4D47-9C41-7B437123DD88}"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BBBC0B82-7D2D-43DD-951F-0A573A4C7ADF}">
      <dgm:prSet/>
      <dgm:spPr/>
      <dgm:t>
        <a:bodyPr/>
        <a:lstStyle/>
        <a:p>
          <a:r>
            <a:rPr lang="en-US" b="1" u="sng"/>
            <a:t>Verification</a:t>
          </a:r>
          <a:endParaRPr lang="en-US"/>
        </a:p>
      </dgm:t>
    </dgm:pt>
    <dgm:pt modelId="{451220FC-1E64-4A48-AE6D-851C41337E71}" type="parTrans" cxnId="{49B7FCDA-9611-4971-AC02-5D617E027A23}">
      <dgm:prSet/>
      <dgm:spPr/>
      <dgm:t>
        <a:bodyPr/>
        <a:lstStyle/>
        <a:p>
          <a:endParaRPr lang="en-US"/>
        </a:p>
      </dgm:t>
    </dgm:pt>
    <dgm:pt modelId="{D200ABA0-0B97-40C2-9656-1808449E46B4}" type="sibTrans" cxnId="{49B7FCDA-9611-4971-AC02-5D617E027A23}">
      <dgm:prSet/>
      <dgm:spPr/>
      <dgm:t>
        <a:bodyPr/>
        <a:lstStyle/>
        <a:p>
          <a:endParaRPr lang="en-US"/>
        </a:p>
      </dgm:t>
    </dgm:pt>
    <dgm:pt modelId="{7B9515DF-D194-45CE-BBA6-5AF4BE7733DA}">
      <dgm:prSet/>
      <dgm:spPr/>
      <dgm:t>
        <a:bodyPr/>
        <a:lstStyle/>
        <a:p>
          <a:r>
            <a:rPr lang="en-US"/>
            <a:t>Evaluation of software system that help in determining whether the product of a given development phase satisfy the requirements established before the start of that phase</a:t>
          </a:r>
        </a:p>
      </dgm:t>
    </dgm:pt>
    <dgm:pt modelId="{CFAE1C36-0492-40E5-8845-F6217667F767}" type="parTrans" cxnId="{FE8E71F2-BCF2-4DDD-8AFC-364B4D4960F2}">
      <dgm:prSet/>
      <dgm:spPr/>
      <dgm:t>
        <a:bodyPr/>
        <a:lstStyle/>
        <a:p>
          <a:endParaRPr lang="en-US"/>
        </a:p>
      </dgm:t>
    </dgm:pt>
    <dgm:pt modelId="{BB7B0F66-A48B-4D3D-A406-DACD2E349DE3}" type="sibTrans" cxnId="{FE8E71F2-BCF2-4DDD-8AFC-364B4D4960F2}">
      <dgm:prSet/>
      <dgm:spPr/>
      <dgm:t>
        <a:bodyPr/>
        <a:lstStyle/>
        <a:p>
          <a:endParaRPr lang="en-US"/>
        </a:p>
      </dgm:t>
    </dgm:pt>
    <dgm:pt modelId="{A551E631-01D2-4117-85BB-2878F2D7D212}">
      <dgm:prSet/>
      <dgm:spPr/>
      <dgm:t>
        <a:bodyPr/>
        <a:lstStyle/>
        <a:p>
          <a:r>
            <a:rPr lang="en-US" dirty="0"/>
            <a:t>Building the product correctly (“</a:t>
          </a:r>
          <a:r>
            <a:rPr lang="en-US" b="1" dirty="0"/>
            <a:t>A</a:t>
          </a:r>
          <a:r>
            <a:rPr lang="en-US" b="1" u="sng" dirty="0"/>
            <a:t>m I building the product right</a:t>
          </a:r>
          <a:r>
            <a:rPr lang="en-US" dirty="0"/>
            <a:t>?”</a:t>
          </a:r>
        </a:p>
      </dgm:t>
    </dgm:pt>
    <dgm:pt modelId="{138AB95D-EF79-469A-972D-D340F5C51C6E}" type="parTrans" cxnId="{2BFE97A8-8F46-4BB0-A6A0-B1B8DD95556A}">
      <dgm:prSet/>
      <dgm:spPr/>
      <dgm:t>
        <a:bodyPr/>
        <a:lstStyle/>
        <a:p>
          <a:endParaRPr lang="en-US"/>
        </a:p>
      </dgm:t>
    </dgm:pt>
    <dgm:pt modelId="{583F2199-F999-46C8-A40F-97B998E8DA2E}" type="sibTrans" cxnId="{2BFE97A8-8F46-4BB0-A6A0-B1B8DD95556A}">
      <dgm:prSet/>
      <dgm:spPr/>
      <dgm:t>
        <a:bodyPr/>
        <a:lstStyle/>
        <a:p>
          <a:endParaRPr lang="en-US"/>
        </a:p>
      </dgm:t>
    </dgm:pt>
    <dgm:pt modelId="{A654D847-0424-437C-AB32-565F57509015}">
      <dgm:prSet/>
      <dgm:spPr/>
      <dgm:t>
        <a:bodyPr/>
        <a:lstStyle/>
        <a:p>
          <a:r>
            <a:rPr lang="en-US" b="1" u="sng"/>
            <a:t>Validation</a:t>
          </a:r>
          <a:endParaRPr lang="en-US"/>
        </a:p>
      </dgm:t>
    </dgm:pt>
    <dgm:pt modelId="{B38C26BE-422A-41B8-942B-EA1EEB35C882}" type="parTrans" cxnId="{526917D0-3D6A-4E09-B07E-F9EAF5C09F5E}">
      <dgm:prSet/>
      <dgm:spPr/>
      <dgm:t>
        <a:bodyPr/>
        <a:lstStyle/>
        <a:p>
          <a:endParaRPr lang="en-US"/>
        </a:p>
      </dgm:t>
    </dgm:pt>
    <dgm:pt modelId="{6CA0316D-2C08-4739-A866-B994BAEB015E}" type="sibTrans" cxnId="{526917D0-3D6A-4E09-B07E-F9EAF5C09F5E}">
      <dgm:prSet/>
      <dgm:spPr/>
      <dgm:t>
        <a:bodyPr/>
        <a:lstStyle/>
        <a:p>
          <a:endParaRPr lang="en-US"/>
        </a:p>
      </dgm:t>
    </dgm:pt>
    <dgm:pt modelId="{618868ED-AE5F-47AD-8361-58D2ECE43390}">
      <dgm:prSet/>
      <dgm:spPr/>
      <dgm:t>
        <a:bodyPr/>
        <a:lstStyle/>
        <a:p>
          <a:r>
            <a:rPr lang="en-US"/>
            <a:t>Evaluation of software system that help in determining whether the product meets its intended use</a:t>
          </a:r>
        </a:p>
      </dgm:t>
    </dgm:pt>
    <dgm:pt modelId="{CE184B34-19BB-48E9-9B9B-EE14D04DBDDC}" type="parTrans" cxnId="{21BC7748-57B3-46F5-9504-141C96088234}">
      <dgm:prSet/>
      <dgm:spPr/>
      <dgm:t>
        <a:bodyPr/>
        <a:lstStyle/>
        <a:p>
          <a:endParaRPr lang="en-US"/>
        </a:p>
      </dgm:t>
    </dgm:pt>
    <dgm:pt modelId="{275E4479-E0D7-4320-BAF2-A682B4FA2EE2}" type="sibTrans" cxnId="{21BC7748-57B3-46F5-9504-141C96088234}">
      <dgm:prSet/>
      <dgm:spPr/>
      <dgm:t>
        <a:bodyPr/>
        <a:lstStyle/>
        <a:p>
          <a:endParaRPr lang="en-US"/>
        </a:p>
      </dgm:t>
    </dgm:pt>
    <dgm:pt modelId="{2F099A01-CBFC-4234-BB37-042105FE73E4}">
      <dgm:prSet/>
      <dgm:spPr/>
      <dgm:t>
        <a:bodyPr/>
        <a:lstStyle/>
        <a:p>
          <a:r>
            <a:rPr lang="en-US" dirty="0"/>
            <a:t>Building the correct product (“</a:t>
          </a:r>
          <a:r>
            <a:rPr lang="en-US" b="1" dirty="0"/>
            <a:t>Am I building the right product?</a:t>
          </a:r>
          <a:r>
            <a:rPr lang="en-US" dirty="0"/>
            <a:t>”</a:t>
          </a:r>
        </a:p>
      </dgm:t>
    </dgm:pt>
    <dgm:pt modelId="{DFB31C36-4963-4978-974E-717ACF2BA241}" type="parTrans" cxnId="{2AE6326E-CC5F-41B4-B03C-6E9ACD443505}">
      <dgm:prSet/>
      <dgm:spPr/>
      <dgm:t>
        <a:bodyPr/>
        <a:lstStyle/>
        <a:p>
          <a:endParaRPr lang="en-US"/>
        </a:p>
      </dgm:t>
    </dgm:pt>
    <dgm:pt modelId="{5C3F6950-26AB-4478-A020-138E25A1863A}" type="sibTrans" cxnId="{2AE6326E-CC5F-41B4-B03C-6E9ACD443505}">
      <dgm:prSet/>
      <dgm:spPr/>
      <dgm:t>
        <a:bodyPr/>
        <a:lstStyle/>
        <a:p>
          <a:endParaRPr lang="en-US"/>
        </a:p>
      </dgm:t>
    </dgm:pt>
    <dgm:pt modelId="{1E4AF791-BF64-4913-BE37-960F74FBCCB8}" type="pres">
      <dgm:prSet presAssocID="{94C7E795-77F0-4D47-9C41-7B437123DD88}" presName="linear" presStyleCnt="0">
        <dgm:presLayoutVars>
          <dgm:dir/>
          <dgm:animLvl val="lvl"/>
          <dgm:resizeHandles val="exact"/>
        </dgm:presLayoutVars>
      </dgm:prSet>
      <dgm:spPr/>
    </dgm:pt>
    <dgm:pt modelId="{23D9002D-B5FB-48C9-B9D8-5D09657565C0}" type="pres">
      <dgm:prSet presAssocID="{BBBC0B82-7D2D-43DD-951F-0A573A4C7ADF}" presName="parentLin" presStyleCnt="0"/>
      <dgm:spPr/>
    </dgm:pt>
    <dgm:pt modelId="{2158CA64-6355-492E-BEFF-735A019E883E}" type="pres">
      <dgm:prSet presAssocID="{BBBC0B82-7D2D-43DD-951F-0A573A4C7ADF}" presName="parentLeftMargin" presStyleLbl="node1" presStyleIdx="0" presStyleCnt="2"/>
      <dgm:spPr/>
    </dgm:pt>
    <dgm:pt modelId="{9D7A308D-6AB8-48FA-840E-6AB597166B1C}" type="pres">
      <dgm:prSet presAssocID="{BBBC0B82-7D2D-43DD-951F-0A573A4C7ADF}" presName="parentText" presStyleLbl="node1" presStyleIdx="0" presStyleCnt="2">
        <dgm:presLayoutVars>
          <dgm:chMax val="0"/>
          <dgm:bulletEnabled val="1"/>
        </dgm:presLayoutVars>
      </dgm:prSet>
      <dgm:spPr/>
    </dgm:pt>
    <dgm:pt modelId="{14CF030B-B7CE-4562-A307-A9E15525E2F0}" type="pres">
      <dgm:prSet presAssocID="{BBBC0B82-7D2D-43DD-951F-0A573A4C7ADF}" presName="negativeSpace" presStyleCnt="0"/>
      <dgm:spPr/>
    </dgm:pt>
    <dgm:pt modelId="{488D8D4A-E858-49D4-8237-FCF97568163C}" type="pres">
      <dgm:prSet presAssocID="{BBBC0B82-7D2D-43DD-951F-0A573A4C7ADF}" presName="childText" presStyleLbl="conFgAcc1" presStyleIdx="0" presStyleCnt="2">
        <dgm:presLayoutVars>
          <dgm:bulletEnabled val="1"/>
        </dgm:presLayoutVars>
      </dgm:prSet>
      <dgm:spPr/>
    </dgm:pt>
    <dgm:pt modelId="{8B4069C9-776D-452B-A023-DDBC65B05DA3}" type="pres">
      <dgm:prSet presAssocID="{D200ABA0-0B97-40C2-9656-1808449E46B4}" presName="spaceBetweenRectangles" presStyleCnt="0"/>
      <dgm:spPr/>
    </dgm:pt>
    <dgm:pt modelId="{C218C207-4B34-4DAE-986C-0078849632A1}" type="pres">
      <dgm:prSet presAssocID="{A654D847-0424-437C-AB32-565F57509015}" presName="parentLin" presStyleCnt="0"/>
      <dgm:spPr/>
    </dgm:pt>
    <dgm:pt modelId="{702DC1A3-B0DA-4C54-BCBC-24BF55F60FB2}" type="pres">
      <dgm:prSet presAssocID="{A654D847-0424-437C-AB32-565F57509015}" presName="parentLeftMargin" presStyleLbl="node1" presStyleIdx="0" presStyleCnt="2"/>
      <dgm:spPr/>
    </dgm:pt>
    <dgm:pt modelId="{AE69F232-8B68-4B05-81DD-F97F6CD24F32}" type="pres">
      <dgm:prSet presAssocID="{A654D847-0424-437C-AB32-565F57509015}" presName="parentText" presStyleLbl="node1" presStyleIdx="1" presStyleCnt="2">
        <dgm:presLayoutVars>
          <dgm:chMax val="0"/>
          <dgm:bulletEnabled val="1"/>
        </dgm:presLayoutVars>
      </dgm:prSet>
      <dgm:spPr/>
    </dgm:pt>
    <dgm:pt modelId="{B700A4B8-4CD4-4CBC-8671-D45A31ACF1B0}" type="pres">
      <dgm:prSet presAssocID="{A654D847-0424-437C-AB32-565F57509015}" presName="negativeSpace" presStyleCnt="0"/>
      <dgm:spPr/>
    </dgm:pt>
    <dgm:pt modelId="{A1EB3EB7-D4C3-492F-8BE4-6362099D1A44}" type="pres">
      <dgm:prSet presAssocID="{A654D847-0424-437C-AB32-565F57509015}" presName="childText" presStyleLbl="conFgAcc1" presStyleIdx="1" presStyleCnt="2">
        <dgm:presLayoutVars>
          <dgm:bulletEnabled val="1"/>
        </dgm:presLayoutVars>
      </dgm:prSet>
      <dgm:spPr/>
    </dgm:pt>
  </dgm:ptLst>
  <dgm:cxnLst>
    <dgm:cxn modelId="{66419500-B2DF-49F3-AF08-37984DD4764B}" type="presOf" srcId="{7B9515DF-D194-45CE-BBA6-5AF4BE7733DA}" destId="{488D8D4A-E858-49D4-8237-FCF97568163C}" srcOrd="0" destOrd="0" presId="urn:microsoft.com/office/officeart/2005/8/layout/list1"/>
    <dgm:cxn modelId="{E80FDA17-148A-4B3A-9119-5E67B67A52CE}" type="presOf" srcId="{BBBC0B82-7D2D-43DD-951F-0A573A4C7ADF}" destId="{2158CA64-6355-492E-BEFF-735A019E883E}" srcOrd="0" destOrd="0" presId="urn:microsoft.com/office/officeart/2005/8/layout/list1"/>
    <dgm:cxn modelId="{83AE3A1B-7520-4398-81F7-A71D0B12D42F}" type="presOf" srcId="{A654D847-0424-437C-AB32-565F57509015}" destId="{702DC1A3-B0DA-4C54-BCBC-24BF55F60FB2}" srcOrd="0" destOrd="0" presId="urn:microsoft.com/office/officeart/2005/8/layout/list1"/>
    <dgm:cxn modelId="{21BC7748-57B3-46F5-9504-141C96088234}" srcId="{A654D847-0424-437C-AB32-565F57509015}" destId="{618868ED-AE5F-47AD-8361-58D2ECE43390}" srcOrd="0" destOrd="0" parTransId="{CE184B34-19BB-48E9-9B9B-EE14D04DBDDC}" sibTransId="{275E4479-E0D7-4320-BAF2-A682B4FA2EE2}"/>
    <dgm:cxn modelId="{2AE6326E-CC5F-41B4-B03C-6E9ACD443505}" srcId="{618868ED-AE5F-47AD-8361-58D2ECE43390}" destId="{2F099A01-CBFC-4234-BB37-042105FE73E4}" srcOrd="0" destOrd="0" parTransId="{DFB31C36-4963-4978-974E-717ACF2BA241}" sibTransId="{5C3F6950-26AB-4478-A020-138E25A1863A}"/>
    <dgm:cxn modelId="{02C1C780-3E67-4FB8-8706-CEA7E07DBAFA}" type="presOf" srcId="{A551E631-01D2-4117-85BB-2878F2D7D212}" destId="{488D8D4A-E858-49D4-8237-FCF97568163C}" srcOrd="0" destOrd="1" presId="urn:microsoft.com/office/officeart/2005/8/layout/list1"/>
    <dgm:cxn modelId="{B49F2E99-7C31-4070-BCBA-1FBF54E85E36}" type="presOf" srcId="{618868ED-AE5F-47AD-8361-58D2ECE43390}" destId="{A1EB3EB7-D4C3-492F-8BE4-6362099D1A44}" srcOrd="0" destOrd="0" presId="urn:microsoft.com/office/officeart/2005/8/layout/list1"/>
    <dgm:cxn modelId="{2BFE97A8-8F46-4BB0-A6A0-B1B8DD95556A}" srcId="{7B9515DF-D194-45CE-BBA6-5AF4BE7733DA}" destId="{A551E631-01D2-4117-85BB-2878F2D7D212}" srcOrd="0" destOrd="0" parTransId="{138AB95D-EF79-469A-972D-D340F5C51C6E}" sibTransId="{583F2199-F999-46C8-A40F-97B998E8DA2E}"/>
    <dgm:cxn modelId="{774B5FB0-B41C-4981-AE0C-94AC07FC262E}" type="presOf" srcId="{94C7E795-77F0-4D47-9C41-7B437123DD88}" destId="{1E4AF791-BF64-4913-BE37-960F74FBCCB8}" srcOrd="0" destOrd="0" presId="urn:microsoft.com/office/officeart/2005/8/layout/list1"/>
    <dgm:cxn modelId="{DD8212D0-B312-4101-9A81-5A3025F1AC6A}" type="presOf" srcId="{2F099A01-CBFC-4234-BB37-042105FE73E4}" destId="{A1EB3EB7-D4C3-492F-8BE4-6362099D1A44}" srcOrd="0" destOrd="1" presId="urn:microsoft.com/office/officeart/2005/8/layout/list1"/>
    <dgm:cxn modelId="{526917D0-3D6A-4E09-B07E-F9EAF5C09F5E}" srcId="{94C7E795-77F0-4D47-9C41-7B437123DD88}" destId="{A654D847-0424-437C-AB32-565F57509015}" srcOrd="1" destOrd="0" parTransId="{B38C26BE-422A-41B8-942B-EA1EEB35C882}" sibTransId="{6CA0316D-2C08-4739-A866-B994BAEB015E}"/>
    <dgm:cxn modelId="{709126DA-3B13-4726-B651-5E5ED6E45287}" type="presOf" srcId="{A654D847-0424-437C-AB32-565F57509015}" destId="{AE69F232-8B68-4B05-81DD-F97F6CD24F32}" srcOrd="1" destOrd="0" presId="urn:microsoft.com/office/officeart/2005/8/layout/list1"/>
    <dgm:cxn modelId="{49B7FCDA-9611-4971-AC02-5D617E027A23}" srcId="{94C7E795-77F0-4D47-9C41-7B437123DD88}" destId="{BBBC0B82-7D2D-43DD-951F-0A573A4C7ADF}" srcOrd="0" destOrd="0" parTransId="{451220FC-1E64-4A48-AE6D-851C41337E71}" sibTransId="{D200ABA0-0B97-40C2-9656-1808449E46B4}"/>
    <dgm:cxn modelId="{7FDB1AEB-19F0-4481-B621-617DAA7CFE18}" type="presOf" srcId="{BBBC0B82-7D2D-43DD-951F-0A573A4C7ADF}" destId="{9D7A308D-6AB8-48FA-840E-6AB597166B1C}" srcOrd="1" destOrd="0" presId="urn:microsoft.com/office/officeart/2005/8/layout/list1"/>
    <dgm:cxn modelId="{FE8E71F2-BCF2-4DDD-8AFC-364B4D4960F2}" srcId="{BBBC0B82-7D2D-43DD-951F-0A573A4C7ADF}" destId="{7B9515DF-D194-45CE-BBA6-5AF4BE7733DA}" srcOrd="0" destOrd="0" parTransId="{CFAE1C36-0492-40E5-8845-F6217667F767}" sibTransId="{BB7B0F66-A48B-4D3D-A406-DACD2E349DE3}"/>
    <dgm:cxn modelId="{BB6E0A49-389A-4B54-B0A8-F662A0C0ABEA}" type="presParOf" srcId="{1E4AF791-BF64-4913-BE37-960F74FBCCB8}" destId="{23D9002D-B5FB-48C9-B9D8-5D09657565C0}" srcOrd="0" destOrd="0" presId="urn:microsoft.com/office/officeart/2005/8/layout/list1"/>
    <dgm:cxn modelId="{F374CCC7-D524-457F-AD67-10E66A5C41A1}" type="presParOf" srcId="{23D9002D-B5FB-48C9-B9D8-5D09657565C0}" destId="{2158CA64-6355-492E-BEFF-735A019E883E}" srcOrd="0" destOrd="0" presId="urn:microsoft.com/office/officeart/2005/8/layout/list1"/>
    <dgm:cxn modelId="{2ACCEB45-29C0-4931-9438-6D41EE8A0BB7}" type="presParOf" srcId="{23D9002D-B5FB-48C9-B9D8-5D09657565C0}" destId="{9D7A308D-6AB8-48FA-840E-6AB597166B1C}" srcOrd="1" destOrd="0" presId="urn:microsoft.com/office/officeart/2005/8/layout/list1"/>
    <dgm:cxn modelId="{96E55F87-4046-41E2-BA86-71506419A23C}" type="presParOf" srcId="{1E4AF791-BF64-4913-BE37-960F74FBCCB8}" destId="{14CF030B-B7CE-4562-A307-A9E15525E2F0}" srcOrd="1" destOrd="0" presId="urn:microsoft.com/office/officeart/2005/8/layout/list1"/>
    <dgm:cxn modelId="{AC210E99-348C-43A6-91C3-D5D878EDBC2C}" type="presParOf" srcId="{1E4AF791-BF64-4913-BE37-960F74FBCCB8}" destId="{488D8D4A-E858-49D4-8237-FCF97568163C}" srcOrd="2" destOrd="0" presId="urn:microsoft.com/office/officeart/2005/8/layout/list1"/>
    <dgm:cxn modelId="{BDEFCF1C-575C-49C0-BE6B-B40AFDC17941}" type="presParOf" srcId="{1E4AF791-BF64-4913-BE37-960F74FBCCB8}" destId="{8B4069C9-776D-452B-A023-DDBC65B05DA3}" srcOrd="3" destOrd="0" presId="urn:microsoft.com/office/officeart/2005/8/layout/list1"/>
    <dgm:cxn modelId="{3328AB06-FF6D-4DD6-813A-3D088AF3F03E}" type="presParOf" srcId="{1E4AF791-BF64-4913-BE37-960F74FBCCB8}" destId="{C218C207-4B34-4DAE-986C-0078849632A1}" srcOrd="4" destOrd="0" presId="urn:microsoft.com/office/officeart/2005/8/layout/list1"/>
    <dgm:cxn modelId="{9D323F19-B922-4040-8D98-B0FA790F8E38}" type="presParOf" srcId="{C218C207-4B34-4DAE-986C-0078849632A1}" destId="{702DC1A3-B0DA-4C54-BCBC-24BF55F60FB2}" srcOrd="0" destOrd="0" presId="urn:microsoft.com/office/officeart/2005/8/layout/list1"/>
    <dgm:cxn modelId="{D00E09C0-30CC-43F5-B3C0-AACDA7731068}" type="presParOf" srcId="{C218C207-4B34-4DAE-986C-0078849632A1}" destId="{AE69F232-8B68-4B05-81DD-F97F6CD24F32}" srcOrd="1" destOrd="0" presId="urn:microsoft.com/office/officeart/2005/8/layout/list1"/>
    <dgm:cxn modelId="{DBF2BB74-FD8C-47FA-BE52-0518779C058A}" type="presParOf" srcId="{1E4AF791-BF64-4913-BE37-960F74FBCCB8}" destId="{B700A4B8-4CD4-4CBC-8671-D45A31ACF1B0}" srcOrd="5" destOrd="0" presId="urn:microsoft.com/office/officeart/2005/8/layout/list1"/>
    <dgm:cxn modelId="{4C042A9C-9138-4BCA-A5BA-F0F3A8597FDD}" type="presParOf" srcId="{1E4AF791-BF64-4913-BE37-960F74FBCCB8}" destId="{A1EB3EB7-D4C3-492F-8BE4-6362099D1A4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5C9301C-6C56-47B6-9C22-0395A694A57E}"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F78B11E7-A541-4997-9C9F-A82E1D2FD2E3}">
      <dgm:prSet/>
      <dgm:spPr/>
      <dgm:t>
        <a:bodyPr/>
        <a:lstStyle/>
        <a:p>
          <a:r>
            <a:rPr lang="en-US"/>
            <a:t>Title</a:t>
          </a:r>
        </a:p>
      </dgm:t>
    </dgm:pt>
    <dgm:pt modelId="{8C51BC27-E991-4E4A-8DAF-7E3D0A2C1CB1}" type="parTrans" cxnId="{6F4B67CE-9A92-4233-9768-B052B33EB336}">
      <dgm:prSet/>
      <dgm:spPr/>
      <dgm:t>
        <a:bodyPr/>
        <a:lstStyle/>
        <a:p>
          <a:endParaRPr lang="en-US"/>
        </a:p>
      </dgm:t>
    </dgm:pt>
    <dgm:pt modelId="{7C4AFCCB-0029-4493-8450-56D942EE9867}" type="sibTrans" cxnId="{6F4B67CE-9A92-4233-9768-B052B33EB336}">
      <dgm:prSet/>
      <dgm:spPr/>
      <dgm:t>
        <a:bodyPr/>
        <a:lstStyle/>
        <a:p>
          <a:endParaRPr lang="en-US"/>
        </a:p>
      </dgm:t>
    </dgm:pt>
    <dgm:pt modelId="{243FBB68-4EF0-4D1E-B2A9-0E6228A7E087}">
      <dgm:prSet/>
      <dgm:spPr/>
      <dgm:t>
        <a:bodyPr/>
        <a:lstStyle/>
        <a:p>
          <a:r>
            <a:rPr lang="en-US"/>
            <a:t>Author</a:t>
          </a:r>
        </a:p>
      </dgm:t>
    </dgm:pt>
    <dgm:pt modelId="{AD3C8944-855D-45BC-9E5F-96C0C974BD47}" type="parTrans" cxnId="{8B4F21A4-DCCF-4B7F-AEFA-D2110BAE24B9}">
      <dgm:prSet/>
      <dgm:spPr/>
      <dgm:t>
        <a:bodyPr/>
        <a:lstStyle/>
        <a:p>
          <a:endParaRPr lang="en-US"/>
        </a:p>
      </dgm:t>
    </dgm:pt>
    <dgm:pt modelId="{E75A077D-C6D9-44DB-AD98-7D484D185470}" type="sibTrans" cxnId="{8B4F21A4-DCCF-4B7F-AEFA-D2110BAE24B9}">
      <dgm:prSet/>
      <dgm:spPr/>
      <dgm:t>
        <a:bodyPr/>
        <a:lstStyle/>
        <a:p>
          <a:endParaRPr lang="en-US"/>
        </a:p>
      </dgm:t>
    </dgm:pt>
    <dgm:pt modelId="{DBCABC7B-C3B3-4D5F-ACCE-F8F638C007EE}">
      <dgm:prSet/>
      <dgm:spPr/>
      <dgm:t>
        <a:bodyPr/>
        <a:lstStyle/>
        <a:p>
          <a:r>
            <a:rPr lang="en-US" dirty="0"/>
            <a:t>Classification / Priortiy</a:t>
          </a:r>
        </a:p>
      </dgm:t>
    </dgm:pt>
    <dgm:pt modelId="{0CF4517E-13D5-49D7-A716-F3FC4FAA2DF8}" type="parTrans" cxnId="{2290D92A-88D5-4BF9-8D55-2C90984FF4B4}">
      <dgm:prSet/>
      <dgm:spPr/>
      <dgm:t>
        <a:bodyPr/>
        <a:lstStyle/>
        <a:p>
          <a:endParaRPr lang="en-US"/>
        </a:p>
      </dgm:t>
    </dgm:pt>
    <dgm:pt modelId="{4D3114CA-1A9E-4188-BEA7-1503A7BC6224}" type="sibTrans" cxnId="{2290D92A-88D5-4BF9-8D55-2C90984FF4B4}">
      <dgm:prSet/>
      <dgm:spPr/>
      <dgm:t>
        <a:bodyPr/>
        <a:lstStyle/>
        <a:p>
          <a:endParaRPr lang="en-US"/>
        </a:p>
      </dgm:t>
    </dgm:pt>
    <dgm:pt modelId="{16A331F3-347F-4520-9509-C87093F2A5DC}">
      <dgm:prSet/>
      <dgm:spPr/>
      <dgm:t>
        <a:bodyPr/>
        <a:lstStyle/>
        <a:p>
          <a:r>
            <a:rPr lang="en-US"/>
            <a:t>Requirement it is linked to</a:t>
          </a:r>
        </a:p>
      </dgm:t>
    </dgm:pt>
    <dgm:pt modelId="{CDBA580D-6210-4D26-A8D5-7BABD44ADEBC}" type="parTrans" cxnId="{CE26CB6F-0FD4-4ACD-AA89-276EE4107252}">
      <dgm:prSet/>
      <dgm:spPr/>
      <dgm:t>
        <a:bodyPr/>
        <a:lstStyle/>
        <a:p>
          <a:endParaRPr lang="en-US"/>
        </a:p>
      </dgm:t>
    </dgm:pt>
    <dgm:pt modelId="{566D2E77-35AC-4C39-B4B2-43D0A77BB76C}" type="sibTrans" cxnId="{CE26CB6F-0FD4-4ACD-AA89-276EE4107252}">
      <dgm:prSet/>
      <dgm:spPr/>
      <dgm:t>
        <a:bodyPr/>
        <a:lstStyle/>
        <a:p>
          <a:endParaRPr lang="en-US"/>
        </a:p>
      </dgm:t>
    </dgm:pt>
    <dgm:pt modelId="{D8D10152-9539-49AC-936D-8CBB194E7364}">
      <dgm:prSet/>
      <dgm:spPr/>
      <dgm:t>
        <a:bodyPr/>
        <a:lstStyle/>
        <a:p>
          <a:r>
            <a:rPr lang="en-US" dirty="0"/>
            <a:t>Pre-condition</a:t>
          </a:r>
        </a:p>
      </dgm:t>
    </dgm:pt>
    <dgm:pt modelId="{11B4EFA5-E7A4-4D49-A3D1-6273DE6EFF42}" type="parTrans" cxnId="{EC959BEB-EA29-4D8F-A4AF-5C68BAF1AC14}">
      <dgm:prSet/>
      <dgm:spPr/>
      <dgm:t>
        <a:bodyPr/>
        <a:lstStyle/>
        <a:p>
          <a:endParaRPr lang="en-US"/>
        </a:p>
      </dgm:t>
    </dgm:pt>
    <dgm:pt modelId="{9A83851F-4443-402F-8832-A8EB82F810BC}" type="sibTrans" cxnId="{EC959BEB-EA29-4D8F-A4AF-5C68BAF1AC14}">
      <dgm:prSet/>
      <dgm:spPr/>
      <dgm:t>
        <a:bodyPr/>
        <a:lstStyle/>
        <a:p>
          <a:endParaRPr lang="en-US"/>
        </a:p>
      </dgm:t>
    </dgm:pt>
    <dgm:pt modelId="{BEA732AC-6457-4B50-BAF0-8BF206EF293D}">
      <dgm:prSet/>
      <dgm:spPr/>
      <dgm:t>
        <a:bodyPr/>
        <a:lstStyle/>
        <a:p>
          <a:r>
            <a:rPr lang="en-US" dirty="0"/>
            <a:t>Steps to execute</a:t>
          </a:r>
        </a:p>
      </dgm:t>
    </dgm:pt>
    <dgm:pt modelId="{9592C326-1B07-41D0-B63E-B42E5035D423}" type="parTrans" cxnId="{1D864B91-673B-446D-8D31-79FBA1E2ADB2}">
      <dgm:prSet/>
      <dgm:spPr/>
      <dgm:t>
        <a:bodyPr/>
        <a:lstStyle/>
        <a:p>
          <a:endParaRPr lang="en-US"/>
        </a:p>
      </dgm:t>
    </dgm:pt>
    <dgm:pt modelId="{1636697D-8270-472A-8833-EC4709552A2C}" type="sibTrans" cxnId="{1D864B91-673B-446D-8D31-79FBA1E2ADB2}">
      <dgm:prSet/>
      <dgm:spPr/>
      <dgm:t>
        <a:bodyPr/>
        <a:lstStyle/>
        <a:p>
          <a:endParaRPr lang="en-US"/>
        </a:p>
      </dgm:t>
    </dgm:pt>
    <dgm:pt modelId="{ABFE4CBF-BA54-48EE-BF79-0557F1F93672}">
      <dgm:prSet/>
      <dgm:spPr/>
      <dgm:t>
        <a:bodyPr/>
        <a:lstStyle/>
        <a:p>
          <a:r>
            <a:rPr lang="en-US" dirty="0"/>
            <a:t>Expected Output</a:t>
          </a:r>
        </a:p>
      </dgm:t>
    </dgm:pt>
    <dgm:pt modelId="{E224B18D-95D0-40D6-AD21-C50D1DA669A2}" type="parTrans" cxnId="{BB3C96F3-7F1A-42ED-8A49-C0D5F8C7DC30}">
      <dgm:prSet/>
      <dgm:spPr/>
      <dgm:t>
        <a:bodyPr/>
        <a:lstStyle/>
        <a:p>
          <a:endParaRPr lang="en-US"/>
        </a:p>
      </dgm:t>
    </dgm:pt>
    <dgm:pt modelId="{C6CEEAAC-B24A-424D-9A8A-FAD28D8B4FB0}" type="sibTrans" cxnId="{BB3C96F3-7F1A-42ED-8A49-C0D5F8C7DC30}">
      <dgm:prSet/>
      <dgm:spPr/>
      <dgm:t>
        <a:bodyPr/>
        <a:lstStyle/>
        <a:p>
          <a:endParaRPr lang="en-US"/>
        </a:p>
      </dgm:t>
    </dgm:pt>
    <dgm:pt modelId="{4841FE91-4A10-4024-8590-7438A63CC818}">
      <dgm:prSet/>
      <dgm:spPr/>
      <dgm:t>
        <a:bodyPr/>
        <a:lstStyle/>
        <a:p>
          <a:r>
            <a:rPr lang="en-US" dirty="0"/>
            <a:t>Estimated Duration / Effort to Execute</a:t>
          </a:r>
        </a:p>
      </dgm:t>
    </dgm:pt>
    <dgm:pt modelId="{173AD277-2094-4709-862F-1E4F3D6AA22D}" type="parTrans" cxnId="{880DF85C-FA52-4F9F-90A8-543CDB4D3726}">
      <dgm:prSet/>
      <dgm:spPr/>
      <dgm:t>
        <a:bodyPr/>
        <a:lstStyle/>
        <a:p>
          <a:endParaRPr lang="en-US"/>
        </a:p>
      </dgm:t>
    </dgm:pt>
    <dgm:pt modelId="{6570A916-F3E5-4711-A2A1-A08D9C7CE857}" type="sibTrans" cxnId="{880DF85C-FA52-4F9F-90A8-543CDB4D3726}">
      <dgm:prSet/>
      <dgm:spPr/>
      <dgm:t>
        <a:bodyPr/>
        <a:lstStyle/>
        <a:p>
          <a:endParaRPr lang="en-US"/>
        </a:p>
      </dgm:t>
    </dgm:pt>
    <dgm:pt modelId="{CDD260AA-8DF1-476D-A045-05B682AE1641}" type="pres">
      <dgm:prSet presAssocID="{15C9301C-6C56-47B6-9C22-0395A694A57E}" presName="vert0" presStyleCnt="0">
        <dgm:presLayoutVars>
          <dgm:dir/>
          <dgm:animOne val="branch"/>
          <dgm:animLvl val="lvl"/>
        </dgm:presLayoutVars>
      </dgm:prSet>
      <dgm:spPr/>
    </dgm:pt>
    <dgm:pt modelId="{16A5BEC0-1ABF-494A-8CC4-7A2A31CD1418}" type="pres">
      <dgm:prSet presAssocID="{F78B11E7-A541-4997-9C9F-A82E1D2FD2E3}" presName="thickLine" presStyleLbl="alignNode1" presStyleIdx="0" presStyleCnt="8"/>
      <dgm:spPr/>
    </dgm:pt>
    <dgm:pt modelId="{598BA8A8-A92A-45C8-909E-81C2E10A23AD}" type="pres">
      <dgm:prSet presAssocID="{F78B11E7-A541-4997-9C9F-A82E1D2FD2E3}" presName="horz1" presStyleCnt="0"/>
      <dgm:spPr/>
    </dgm:pt>
    <dgm:pt modelId="{64A00634-AEE9-4B9B-A16F-90012D1A8CC4}" type="pres">
      <dgm:prSet presAssocID="{F78B11E7-A541-4997-9C9F-A82E1D2FD2E3}" presName="tx1" presStyleLbl="revTx" presStyleIdx="0" presStyleCnt="8"/>
      <dgm:spPr/>
    </dgm:pt>
    <dgm:pt modelId="{EE027BCF-4FA0-45C7-A89B-3A748ECA9E90}" type="pres">
      <dgm:prSet presAssocID="{F78B11E7-A541-4997-9C9F-A82E1D2FD2E3}" presName="vert1" presStyleCnt="0"/>
      <dgm:spPr/>
    </dgm:pt>
    <dgm:pt modelId="{813B2874-E385-4FF4-9BD5-2E7FCB992C3D}" type="pres">
      <dgm:prSet presAssocID="{243FBB68-4EF0-4D1E-B2A9-0E6228A7E087}" presName="thickLine" presStyleLbl="alignNode1" presStyleIdx="1" presStyleCnt="8"/>
      <dgm:spPr/>
    </dgm:pt>
    <dgm:pt modelId="{8ECC114B-54D0-459D-98F7-842692FE049F}" type="pres">
      <dgm:prSet presAssocID="{243FBB68-4EF0-4D1E-B2A9-0E6228A7E087}" presName="horz1" presStyleCnt="0"/>
      <dgm:spPr/>
    </dgm:pt>
    <dgm:pt modelId="{E7F09B0B-E337-473D-A3B8-7FC5DFED00BC}" type="pres">
      <dgm:prSet presAssocID="{243FBB68-4EF0-4D1E-B2A9-0E6228A7E087}" presName="tx1" presStyleLbl="revTx" presStyleIdx="1" presStyleCnt="8"/>
      <dgm:spPr/>
    </dgm:pt>
    <dgm:pt modelId="{1D70B2A7-BDE1-4291-B2FD-731AE79CB401}" type="pres">
      <dgm:prSet presAssocID="{243FBB68-4EF0-4D1E-B2A9-0E6228A7E087}" presName="vert1" presStyleCnt="0"/>
      <dgm:spPr/>
    </dgm:pt>
    <dgm:pt modelId="{0AFB436E-9991-4924-AFED-05C9ABCD5ED5}" type="pres">
      <dgm:prSet presAssocID="{DBCABC7B-C3B3-4D5F-ACCE-F8F638C007EE}" presName="thickLine" presStyleLbl="alignNode1" presStyleIdx="2" presStyleCnt="8"/>
      <dgm:spPr/>
    </dgm:pt>
    <dgm:pt modelId="{91D7DAF5-485D-40B2-B365-F955BF78F635}" type="pres">
      <dgm:prSet presAssocID="{DBCABC7B-C3B3-4D5F-ACCE-F8F638C007EE}" presName="horz1" presStyleCnt="0"/>
      <dgm:spPr/>
    </dgm:pt>
    <dgm:pt modelId="{2F4809D4-75C6-45C3-AC73-561CDA0BA36F}" type="pres">
      <dgm:prSet presAssocID="{DBCABC7B-C3B3-4D5F-ACCE-F8F638C007EE}" presName="tx1" presStyleLbl="revTx" presStyleIdx="2" presStyleCnt="8"/>
      <dgm:spPr/>
    </dgm:pt>
    <dgm:pt modelId="{F668EFF9-1969-4FDF-B62C-61D93AE12F3A}" type="pres">
      <dgm:prSet presAssocID="{DBCABC7B-C3B3-4D5F-ACCE-F8F638C007EE}" presName="vert1" presStyleCnt="0"/>
      <dgm:spPr/>
    </dgm:pt>
    <dgm:pt modelId="{B5F6635D-321C-4FE7-B4AF-5D399232CD23}" type="pres">
      <dgm:prSet presAssocID="{16A331F3-347F-4520-9509-C87093F2A5DC}" presName="thickLine" presStyleLbl="alignNode1" presStyleIdx="3" presStyleCnt="8"/>
      <dgm:spPr/>
    </dgm:pt>
    <dgm:pt modelId="{1C1E70A6-B93B-48A2-AE1C-30DE79B9CC68}" type="pres">
      <dgm:prSet presAssocID="{16A331F3-347F-4520-9509-C87093F2A5DC}" presName="horz1" presStyleCnt="0"/>
      <dgm:spPr/>
    </dgm:pt>
    <dgm:pt modelId="{CEEB2B9B-1CDF-488F-8A42-302986DD0056}" type="pres">
      <dgm:prSet presAssocID="{16A331F3-347F-4520-9509-C87093F2A5DC}" presName="tx1" presStyleLbl="revTx" presStyleIdx="3" presStyleCnt="8"/>
      <dgm:spPr/>
    </dgm:pt>
    <dgm:pt modelId="{12F0941F-15D5-4A85-B8EA-F2AEE2B89D64}" type="pres">
      <dgm:prSet presAssocID="{16A331F3-347F-4520-9509-C87093F2A5DC}" presName="vert1" presStyleCnt="0"/>
      <dgm:spPr/>
    </dgm:pt>
    <dgm:pt modelId="{2E1C5801-483B-4F0A-B98E-AE573847C484}" type="pres">
      <dgm:prSet presAssocID="{D8D10152-9539-49AC-936D-8CBB194E7364}" presName="thickLine" presStyleLbl="alignNode1" presStyleIdx="4" presStyleCnt="8"/>
      <dgm:spPr/>
    </dgm:pt>
    <dgm:pt modelId="{C56254D0-EDEC-4599-BB67-52466D9F1C23}" type="pres">
      <dgm:prSet presAssocID="{D8D10152-9539-49AC-936D-8CBB194E7364}" presName="horz1" presStyleCnt="0"/>
      <dgm:spPr/>
    </dgm:pt>
    <dgm:pt modelId="{B19D452B-EC6B-4535-B952-7C59C97E7CDD}" type="pres">
      <dgm:prSet presAssocID="{D8D10152-9539-49AC-936D-8CBB194E7364}" presName="tx1" presStyleLbl="revTx" presStyleIdx="4" presStyleCnt="8"/>
      <dgm:spPr/>
    </dgm:pt>
    <dgm:pt modelId="{D026FE52-AB6B-4A81-8A0B-8F50E70270EA}" type="pres">
      <dgm:prSet presAssocID="{D8D10152-9539-49AC-936D-8CBB194E7364}" presName="vert1" presStyleCnt="0"/>
      <dgm:spPr/>
    </dgm:pt>
    <dgm:pt modelId="{6D0B23D4-FAAA-4A88-8706-DD9F431499B1}" type="pres">
      <dgm:prSet presAssocID="{BEA732AC-6457-4B50-BAF0-8BF206EF293D}" presName="thickLine" presStyleLbl="alignNode1" presStyleIdx="5" presStyleCnt="8"/>
      <dgm:spPr/>
    </dgm:pt>
    <dgm:pt modelId="{F3BBD6E5-B67D-41EE-906E-DBA97EF5F18F}" type="pres">
      <dgm:prSet presAssocID="{BEA732AC-6457-4B50-BAF0-8BF206EF293D}" presName="horz1" presStyleCnt="0"/>
      <dgm:spPr/>
    </dgm:pt>
    <dgm:pt modelId="{98FA42AE-BA8B-4EFA-B5E3-75CABD7295C3}" type="pres">
      <dgm:prSet presAssocID="{BEA732AC-6457-4B50-BAF0-8BF206EF293D}" presName="tx1" presStyleLbl="revTx" presStyleIdx="5" presStyleCnt="8"/>
      <dgm:spPr/>
    </dgm:pt>
    <dgm:pt modelId="{C146F9DC-B6C5-449F-AD70-00B4E6D20297}" type="pres">
      <dgm:prSet presAssocID="{BEA732AC-6457-4B50-BAF0-8BF206EF293D}" presName="vert1" presStyleCnt="0"/>
      <dgm:spPr/>
    </dgm:pt>
    <dgm:pt modelId="{F8B8055D-FA01-481B-AEA8-D1D1E019AE88}" type="pres">
      <dgm:prSet presAssocID="{4841FE91-4A10-4024-8590-7438A63CC818}" presName="thickLine" presStyleLbl="alignNode1" presStyleIdx="6" presStyleCnt="8"/>
      <dgm:spPr/>
    </dgm:pt>
    <dgm:pt modelId="{92E9148A-A491-4541-B149-2DA227B278BC}" type="pres">
      <dgm:prSet presAssocID="{4841FE91-4A10-4024-8590-7438A63CC818}" presName="horz1" presStyleCnt="0"/>
      <dgm:spPr/>
    </dgm:pt>
    <dgm:pt modelId="{7B2E4062-0B18-4016-8634-038DE0C55FA8}" type="pres">
      <dgm:prSet presAssocID="{4841FE91-4A10-4024-8590-7438A63CC818}" presName="tx1" presStyleLbl="revTx" presStyleIdx="6" presStyleCnt="8"/>
      <dgm:spPr/>
    </dgm:pt>
    <dgm:pt modelId="{5EC22877-2633-4E3B-99F8-8D958841E953}" type="pres">
      <dgm:prSet presAssocID="{4841FE91-4A10-4024-8590-7438A63CC818}" presName="vert1" presStyleCnt="0"/>
      <dgm:spPr/>
    </dgm:pt>
    <dgm:pt modelId="{8872BAF1-E0BB-483D-88BF-64A031F5E0AC}" type="pres">
      <dgm:prSet presAssocID="{ABFE4CBF-BA54-48EE-BF79-0557F1F93672}" presName="thickLine" presStyleLbl="alignNode1" presStyleIdx="7" presStyleCnt="8"/>
      <dgm:spPr/>
    </dgm:pt>
    <dgm:pt modelId="{0075B3BA-662B-453C-A28B-775EA1CAAACA}" type="pres">
      <dgm:prSet presAssocID="{ABFE4CBF-BA54-48EE-BF79-0557F1F93672}" presName="horz1" presStyleCnt="0"/>
      <dgm:spPr/>
    </dgm:pt>
    <dgm:pt modelId="{16FA51D6-0845-49A1-97C3-B4FBD79B9587}" type="pres">
      <dgm:prSet presAssocID="{ABFE4CBF-BA54-48EE-BF79-0557F1F93672}" presName="tx1" presStyleLbl="revTx" presStyleIdx="7" presStyleCnt="8"/>
      <dgm:spPr/>
    </dgm:pt>
    <dgm:pt modelId="{A5B07298-4D4A-4964-AAD2-F504AEB77CA7}" type="pres">
      <dgm:prSet presAssocID="{ABFE4CBF-BA54-48EE-BF79-0557F1F93672}" presName="vert1" presStyleCnt="0"/>
      <dgm:spPr/>
    </dgm:pt>
  </dgm:ptLst>
  <dgm:cxnLst>
    <dgm:cxn modelId="{2290D92A-88D5-4BF9-8D55-2C90984FF4B4}" srcId="{15C9301C-6C56-47B6-9C22-0395A694A57E}" destId="{DBCABC7B-C3B3-4D5F-ACCE-F8F638C007EE}" srcOrd="2" destOrd="0" parTransId="{0CF4517E-13D5-49D7-A716-F3FC4FAA2DF8}" sibTransId="{4D3114CA-1A9E-4188-BEA7-1503A7BC6224}"/>
    <dgm:cxn modelId="{880DF85C-FA52-4F9F-90A8-543CDB4D3726}" srcId="{15C9301C-6C56-47B6-9C22-0395A694A57E}" destId="{4841FE91-4A10-4024-8590-7438A63CC818}" srcOrd="6" destOrd="0" parTransId="{173AD277-2094-4709-862F-1E4F3D6AA22D}" sibTransId="{6570A916-F3E5-4711-A2A1-A08D9C7CE857}"/>
    <dgm:cxn modelId="{65F8325D-228F-4A9C-BF6C-6EA4FAF13879}" type="presOf" srcId="{16A331F3-347F-4520-9509-C87093F2A5DC}" destId="{CEEB2B9B-1CDF-488F-8A42-302986DD0056}" srcOrd="0" destOrd="0" presId="urn:microsoft.com/office/officeart/2008/layout/LinedList"/>
    <dgm:cxn modelId="{E88A676C-D4C8-4639-B67C-055321418ADB}" type="presOf" srcId="{F78B11E7-A541-4997-9C9F-A82E1D2FD2E3}" destId="{64A00634-AEE9-4B9B-A16F-90012D1A8CC4}" srcOrd="0" destOrd="0" presId="urn:microsoft.com/office/officeart/2008/layout/LinedList"/>
    <dgm:cxn modelId="{5B822E4D-3FC3-46E6-9CCA-0D1AAB34E59A}" type="presOf" srcId="{243FBB68-4EF0-4D1E-B2A9-0E6228A7E087}" destId="{E7F09B0B-E337-473D-A3B8-7FC5DFED00BC}" srcOrd="0" destOrd="0" presId="urn:microsoft.com/office/officeart/2008/layout/LinedList"/>
    <dgm:cxn modelId="{1BE3064E-9E1D-46F5-814C-04E7C7D336B2}" type="presOf" srcId="{DBCABC7B-C3B3-4D5F-ACCE-F8F638C007EE}" destId="{2F4809D4-75C6-45C3-AC73-561CDA0BA36F}" srcOrd="0" destOrd="0" presId="urn:microsoft.com/office/officeart/2008/layout/LinedList"/>
    <dgm:cxn modelId="{CE26CB6F-0FD4-4ACD-AA89-276EE4107252}" srcId="{15C9301C-6C56-47B6-9C22-0395A694A57E}" destId="{16A331F3-347F-4520-9509-C87093F2A5DC}" srcOrd="3" destOrd="0" parTransId="{CDBA580D-6210-4D26-A8D5-7BABD44ADEBC}" sibTransId="{566D2E77-35AC-4C39-B4B2-43D0A77BB76C}"/>
    <dgm:cxn modelId="{7A6E9950-1E63-4DFC-BFA3-C841AED3C016}" type="presOf" srcId="{15C9301C-6C56-47B6-9C22-0395A694A57E}" destId="{CDD260AA-8DF1-476D-A045-05B682AE1641}" srcOrd="0" destOrd="0" presId="urn:microsoft.com/office/officeart/2008/layout/LinedList"/>
    <dgm:cxn modelId="{B7FD9C59-B44C-4D31-A2E9-A9E1A834CA20}" type="presOf" srcId="{4841FE91-4A10-4024-8590-7438A63CC818}" destId="{7B2E4062-0B18-4016-8634-038DE0C55FA8}" srcOrd="0" destOrd="0" presId="urn:microsoft.com/office/officeart/2008/layout/LinedList"/>
    <dgm:cxn modelId="{1D864B91-673B-446D-8D31-79FBA1E2ADB2}" srcId="{15C9301C-6C56-47B6-9C22-0395A694A57E}" destId="{BEA732AC-6457-4B50-BAF0-8BF206EF293D}" srcOrd="5" destOrd="0" parTransId="{9592C326-1B07-41D0-B63E-B42E5035D423}" sibTransId="{1636697D-8270-472A-8833-EC4709552A2C}"/>
    <dgm:cxn modelId="{8B4F21A4-DCCF-4B7F-AEFA-D2110BAE24B9}" srcId="{15C9301C-6C56-47B6-9C22-0395A694A57E}" destId="{243FBB68-4EF0-4D1E-B2A9-0E6228A7E087}" srcOrd="1" destOrd="0" parTransId="{AD3C8944-855D-45BC-9E5F-96C0C974BD47}" sibTransId="{E75A077D-C6D9-44DB-AD98-7D484D185470}"/>
    <dgm:cxn modelId="{6F4B67CE-9A92-4233-9768-B052B33EB336}" srcId="{15C9301C-6C56-47B6-9C22-0395A694A57E}" destId="{F78B11E7-A541-4997-9C9F-A82E1D2FD2E3}" srcOrd="0" destOrd="0" parTransId="{8C51BC27-E991-4E4A-8DAF-7E3D0A2C1CB1}" sibTransId="{7C4AFCCB-0029-4493-8450-56D942EE9867}"/>
    <dgm:cxn modelId="{47431AD3-8AC3-4231-8C28-7B7C4F3C147D}" type="presOf" srcId="{ABFE4CBF-BA54-48EE-BF79-0557F1F93672}" destId="{16FA51D6-0845-49A1-97C3-B4FBD79B9587}" srcOrd="0" destOrd="0" presId="urn:microsoft.com/office/officeart/2008/layout/LinedList"/>
    <dgm:cxn modelId="{D6671FDA-B201-4F06-8B02-FEA39CFAA517}" type="presOf" srcId="{D8D10152-9539-49AC-936D-8CBB194E7364}" destId="{B19D452B-EC6B-4535-B952-7C59C97E7CDD}" srcOrd="0" destOrd="0" presId="urn:microsoft.com/office/officeart/2008/layout/LinedList"/>
    <dgm:cxn modelId="{EC959BEB-EA29-4D8F-A4AF-5C68BAF1AC14}" srcId="{15C9301C-6C56-47B6-9C22-0395A694A57E}" destId="{D8D10152-9539-49AC-936D-8CBB194E7364}" srcOrd="4" destOrd="0" parTransId="{11B4EFA5-E7A4-4D49-A3D1-6273DE6EFF42}" sibTransId="{9A83851F-4443-402F-8832-A8EB82F810BC}"/>
    <dgm:cxn modelId="{BB3C96F3-7F1A-42ED-8A49-C0D5F8C7DC30}" srcId="{15C9301C-6C56-47B6-9C22-0395A694A57E}" destId="{ABFE4CBF-BA54-48EE-BF79-0557F1F93672}" srcOrd="7" destOrd="0" parTransId="{E224B18D-95D0-40D6-AD21-C50D1DA669A2}" sibTransId="{C6CEEAAC-B24A-424D-9A8A-FAD28D8B4FB0}"/>
    <dgm:cxn modelId="{C5719CFE-DF67-4C77-A6E9-11DD70B95B2E}" type="presOf" srcId="{BEA732AC-6457-4B50-BAF0-8BF206EF293D}" destId="{98FA42AE-BA8B-4EFA-B5E3-75CABD7295C3}" srcOrd="0" destOrd="0" presId="urn:microsoft.com/office/officeart/2008/layout/LinedList"/>
    <dgm:cxn modelId="{A7AA37BC-54CC-4A50-85B1-39E0FB79851F}" type="presParOf" srcId="{CDD260AA-8DF1-476D-A045-05B682AE1641}" destId="{16A5BEC0-1ABF-494A-8CC4-7A2A31CD1418}" srcOrd="0" destOrd="0" presId="urn:microsoft.com/office/officeart/2008/layout/LinedList"/>
    <dgm:cxn modelId="{ECD33C2D-FCDB-4D02-B382-28A23958F534}" type="presParOf" srcId="{CDD260AA-8DF1-476D-A045-05B682AE1641}" destId="{598BA8A8-A92A-45C8-909E-81C2E10A23AD}" srcOrd="1" destOrd="0" presId="urn:microsoft.com/office/officeart/2008/layout/LinedList"/>
    <dgm:cxn modelId="{794B5C84-9942-4088-9815-37D2488FAE36}" type="presParOf" srcId="{598BA8A8-A92A-45C8-909E-81C2E10A23AD}" destId="{64A00634-AEE9-4B9B-A16F-90012D1A8CC4}" srcOrd="0" destOrd="0" presId="urn:microsoft.com/office/officeart/2008/layout/LinedList"/>
    <dgm:cxn modelId="{CC186C04-8BC7-45F1-9ACB-73048F18BD71}" type="presParOf" srcId="{598BA8A8-A92A-45C8-909E-81C2E10A23AD}" destId="{EE027BCF-4FA0-45C7-A89B-3A748ECA9E90}" srcOrd="1" destOrd="0" presId="urn:microsoft.com/office/officeart/2008/layout/LinedList"/>
    <dgm:cxn modelId="{EE53C566-B4F6-4C48-853C-2CFB806E0645}" type="presParOf" srcId="{CDD260AA-8DF1-476D-A045-05B682AE1641}" destId="{813B2874-E385-4FF4-9BD5-2E7FCB992C3D}" srcOrd="2" destOrd="0" presId="urn:microsoft.com/office/officeart/2008/layout/LinedList"/>
    <dgm:cxn modelId="{E7518C98-921F-430D-8153-9F6DA415F849}" type="presParOf" srcId="{CDD260AA-8DF1-476D-A045-05B682AE1641}" destId="{8ECC114B-54D0-459D-98F7-842692FE049F}" srcOrd="3" destOrd="0" presId="urn:microsoft.com/office/officeart/2008/layout/LinedList"/>
    <dgm:cxn modelId="{2C694268-77EE-4500-AC70-932B58159771}" type="presParOf" srcId="{8ECC114B-54D0-459D-98F7-842692FE049F}" destId="{E7F09B0B-E337-473D-A3B8-7FC5DFED00BC}" srcOrd="0" destOrd="0" presId="urn:microsoft.com/office/officeart/2008/layout/LinedList"/>
    <dgm:cxn modelId="{2404162A-EE43-4979-BE29-22F6FFD64CFB}" type="presParOf" srcId="{8ECC114B-54D0-459D-98F7-842692FE049F}" destId="{1D70B2A7-BDE1-4291-B2FD-731AE79CB401}" srcOrd="1" destOrd="0" presId="urn:microsoft.com/office/officeart/2008/layout/LinedList"/>
    <dgm:cxn modelId="{F0E2F4BC-D062-4AE9-805B-CA79D06C2243}" type="presParOf" srcId="{CDD260AA-8DF1-476D-A045-05B682AE1641}" destId="{0AFB436E-9991-4924-AFED-05C9ABCD5ED5}" srcOrd="4" destOrd="0" presId="urn:microsoft.com/office/officeart/2008/layout/LinedList"/>
    <dgm:cxn modelId="{CD9746B4-A63C-4CB1-9A81-2DADE8D45398}" type="presParOf" srcId="{CDD260AA-8DF1-476D-A045-05B682AE1641}" destId="{91D7DAF5-485D-40B2-B365-F955BF78F635}" srcOrd="5" destOrd="0" presId="urn:microsoft.com/office/officeart/2008/layout/LinedList"/>
    <dgm:cxn modelId="{B3A65F46-60FF-46A0-B774-BB9B155F3F18}" type="presParOf" srcId="{91D7DAF5-485D-40B2-B365-F955BF78F635}" destId="{2F4809D4-75C6-45C3-AC73-561CDA0BA36F}" srcOrd="0" destOrd="0" presId="urn:microsoft.com/office/officeart/2008/layout/LinedList"/>
    <dgm:cxn modelId="{AF848056-B5C1-49D7-93B6-89F8FD8AFF31}" type="presParOf" srcId="{91D7DAF5-485D-40B2-B365-F955BF78F635}" destId="{F668EFF9-1969-4FDF-B62C-61D93AE12F3A}" srcOrd="1" destOrd="0" presId="urn:microsoft.com/office/officeart/2008/layout/LinedList"/>
    <dgm:cxn modelId="{AAA465F3-C5F6-4DF9-BE38-D3DC47A1B8B9}" type="presParOf" srcId="{CDD260AA-8DF1-476D-A045-05B682AE1641}" destId="{B5F6635D-321C-4FE7-B4AF-5D399232CD23}" srcOrd="6" destOrd="0" presId="urn:microsoft.com/office/officeart/2008/layout/LinedList"/>
    <dgm:cxn modelId="{16DABFC5-A319-45B7-AB0C-488716B2ED73}" type="presParOf" srcId="{CDD260AA-8DF1-476D-A045-05B682AE1641}" destId="{1C1E70A6-B93B-48A2-AE1C-30DE79B9CC68}" srcOrd="7" destOrd="0" presId="urn:microsoft.com/office/officeart/2008/layout/LinedList"/>
    <dgm:cxn modelId="{424B2D49-2740-45DF-BA4E-3926D4003AE8}" type="presParOf" srcId="{1C1E70A6-B93B-48A2-AE1C-30DE79B9CC68}" destId="{CEEB2B9B-1CDF-488F-8A42-302986DD0056}" srcOrd="0" destOrd="0" presId="urn:microsoft.com/office/officeart/2008/layout/LinedList"/>
    <dgm:cxn modelId="{879EEA66-0EA3-4EFF-9D21-71A143763C5E}" type="presParOf" srcId="{1C1E70A6-B93B-48A2-AE1C-30DE79B9CC68}" destId="{12F0941F-15D5-4A85-B8EA-F2AEE2B89D64}" srcOrd="1" destOrd="0" presId="urn:microsoft.com/office/officeart/2008/layout/LinedList"/>
    <dgm:cxn modelId="{C542251B-0107-47D9-858E-6449002338A4}" type="presParOf" srcId="{CDD260AA-8DF1-476D-A045-05B682AE1641}" destId="{2E1C5801-483B-4F0A-B98E-AE573847C484}" srcOrd="8" destOrd="0" presId="urn:microsoft.com/office/officeart/2008/layout/LinedList"/>
    <dgm:cxn modelId="{93B143F7-787E-482C-ADC1-4218A8A70171}" type="presParOf" srcId="{CDD260AA-8DF1-476D-A045-05B682AE1641}" destId="{C56254D0-EDEC-4599-BB67-52466D9F1C23}" srcOrd="9" destOrd="0" presId="urn:microsoft.com/office/officeart/2008/layout/LinedList"/>
    <dgm:cxn modelId="{C9AEAACB-584C-492F-AF4B-F7ED072B925A}" type="presParOf" srcId="{C56254D0-EDEC-4599-BB67-52466D9F1C23}" destId="{B19D452B-EC6B-4535-B952-7C59C97E7CDD}" srcOrd="0" destOrd="0" presId="urn:microsoft.com/office/officeart/2008/layout/LinedList"/>
    <dgm:cxn modelId="{B2C8FCC9-8773-41ED-8325-CFE00E770B5B}" type="presParOf" srcId="{C56254D0-EDEC-4599-BB67-52466D9F1C23}" destId="{D026FE52-AB6B-4A81-8A0B-8F50E70270EA}" srcOrd="1" destOrd="0" presId="urn:microsoft.com/office/officeart/2008/layout/LinedList"/>
    <dgm:cxn modelId="{78B1B16A-62D2-4BA3-B6FC-7761746E102B}" type="presParOf" srcId="{CDD260AA-8DF1-476D-A045-05B682AE1641}" destId="{6D0B23D4-FAAA-4A88-8706-DD9F431499B1}" srcOrd="10" destOrd="0" presId="urn:microsoft.com/office/officeart/2008/layout/LinedList"/>
    <dgm:cxn modelId="{8DFDC107-4001-4DAA-8245-78EA96045F9B}" type="presParOf" srcId="{CDD260AA-8DF1-476D-A045-05B682AE1641}" destId="{F3BBD6E5-B67D-41EE-906E-DBA97EF5F18F}" srcOrd="11" destOrd="0" presId="urn:microsoft.com/office/officeart/2008/layout/LinedList"/>
    <dgm:cxn modelId="{392B813B-11F8-4FBA-8A6A-61C905A78F36}" type="presParOf" srcId="{F3BBD6E5-B67D-41EE-906E-DBA97EF5F18F}" destId="{98FA42AE-BA8B-4EFA-B5E3-75CABD7295C3}" srcOrd="0" destOrd="0" presId="urn:microsoft.com/office/officeart/2008/layout/LinedList"/>
    <dgm:cxn modelId="{83AB1B5D-9808-42EA-8A58-F209C8C4A347}" type="presParOf" srcId="{F3BBD6E5-B67D-41EE-906E-DBA97EF5F18F}" destId="{C146F9DC-B6C5-449F-AD70-00B4E6D20297}" srcOrd="1" destOrd="0" presId="urn:microsoft.com/office/officeart/2008/layout/LinedList"/>
    <dgm:cxn modelId="{09E55F52-E5BF-4593-AA43-C50E5AAC7BE8}" type="presParOf" srcId="{CDD260AA-8DF1-476D-A045-05B682AE1641}" destId="{F8B8055D-FA01-481B-AEA8-D1D1E019AE88}" srcOrd="12" destOrd="0" presId="urn:microsoft.com/office/officeart/2008/layout/LinedList"/>
    <dgm:cxn modelId="{5D51A172-A6E7-43A6-94D9-8DAAC77C6F21}" type="presParOf" srcId="{CDD260AA-8DF1-476D-A045-05B682AE1641}" destId="{92E9148A-A491-4541-B149-2DA227B278BC}" srcOrd="13" destOrd="0" presId="urn:microsoft.com/office/officeart/2008/layout/LinedList"/>
    <dgm:cxn modelId="{14496D50-0F19-4868-90FF-B0EBEDD39E89}" type="presParOf" srcId="{92E9148A-A491-4541-B149-2DA227B278BC}" destId="{7B2E4062-0B18-4016-8634-038DE0C55FA8}" srcOrd="0" destOrd="0" presId="urn:microsoft.com/office/officeart/2008/layout/LinedList"/>
    <dgm:cxn modelId="{647BE0AB-9E93-4D42-8888-D234CD24E4BF}" type="presParOf" srcId="{92E9148A-A491-4541-B149-2DA227B278BC}" destId="{5EC22877-2633-4E3B-99F8-8D958841E953}" srcOrd="1" destOrd="0" presId="urn:microsoft.com/office/officeart/2008/layout/LinedList"/>
    <dgm:cxn modelId="{A7C80D89-F9EB-4B2D-9C28-306902A26D20}" type="presParOf" srcId="{CDD260AA-8DF1-476D-A045-05B682AE1641}" destId="{8872BAF1-E0BB-483D-88BF-64A031F5E0AC}" srcOrd="14" destOrd="0" presId="urn:microsoft.com/office/officeart/2008/layout/LinedList"/>
    <dgm:cxn modelId="{8C5437CB-F558-4F93-BDA3-74AFB18E8F2A}" type="presParOf" srcId="{CDD260AA-8DF1-476D-A045-05B682AE1641}" destId="{0075B3BA-662B-453C-A28B-775EA1CAAACA}" srcOrd="15" destOrd="0" presId="urn:microsoft.com/office/officeart/2008/layout/LinedList"/>
    <dgm:cxn modelId="{2E4412DC-4E9E-4283-98A1-69EE7301BB56}" type="presParOf" srcId="{0075B3BA-662B-453C-A28B-775EA1CAAACA}" destId="{16FA51D6-0845-49A1-97C3-B4FBD79B9587}" srcOrd="0" destOrd="0" presId="urn:microsoft.com/office/officeart/2008/layout/LinedList"/>
    <dgm:cxn modelId="{AE54C630-2048-4ACE-B373-DDBE2EC48385}" type="presParOf" srcId="{0075B3BA-662B-453C-A28B-775EA1CAAACA}" destId="{A5B07298-4D4A-4964-AAD2-F504AEB77CA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52D9722-8B3C-47B4-9111-EDBB03F6BE19}"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673BF10-31F1-42B5-9924-5AF244AE7937}">
      <dgm:prSet/>
      <dgm:spPr/>
      <dgm:t>
        <a:bodyPr/>
        <a:lstStyle/>
        <a:p>
          <a:r>
            <a:rPr lang="en-US"/>
            <a:t>An outcome of program execution may include</a:t>
          </a:r>
        </a:p>
      </dgm:t>
    </dgm:pt>
    <dgm:pt modelId="{C613107E-E609-45A0-B471-DF47A88B92D1}" type="parTrans" cxnId="{8B8A26D4-99DD-4180-A5EA-8B01D55CA87B}">
      <dgm:prSet/>
      <dgm:spPr/>
      <dgm:t>
        <a:bodyPr/>
        <a:lstStyle/>
        <a:p>
          <a:endParaRPr lang="en-US"/>
        </a:p>
      </dgm:t>
    </dgm:pt>
    <dgm:pt modelId="{7A52F08E-35B4-4893-94DB-AEA884FE5983}" type="sibTrans" cxnId="{8B8A26D4-99DD-4180-A5EA-8B01D55CA87B}">
      <dgm:prSet/>
      <dgm:spPr/>
      <dgm:t>
        <a:bodyPr/>
        <a:lstStyle/>
        <a:p>
          <a:endParaRPr lang="en-US"/>
        </a:p>
      </dgm:t>
    </dgm:pt>
    <dgm:pt modelId="{1FB7D46E-9DBA-45C5-AF15-74167704CAC2}">
      <dgm:prSet/>
      <dgm:spPr/>
      <dgm:t>
        <a:bodyPr/>
        <a:lstStyle/>
        <a:p>
          <a:r>
            <a:rPr lang="en-US"/>
            <a:t>Value produced by the program</a:t>
          </a:r>
        </a:p>
      </dgm:t>
    </dgm:pt>
    <dgm:pt modelId="{D8B5655C-C881-4957-B28B-0AEB8BE89B18}" type="parTrans" cxnId="{4270FBFC-E44E-4CD8-8382-101057E7556F}">
      <dgm:prSet/>
      <dgm:spPr/>
      <dgm:t>
        <a:bodyPr/>
        <a:lstStyle/>
        <a:p>
          <a:endParaRPr lang="en-US"/>
        </a:p>
      </dgm:t>
    </dgm:pt>
    <dgm:pt modelId="{38E02D49-7378-4FD1-A633-784FFEDD7C33}" type="sibTrans" cxnId="{4270FBFC-E44E-4CD8-8382-101057E7556F}">
      <dgm:prSet/>
      <dgm:spPr/>
      <dgm:t>
        <a:bodyPr/>
        <a:lstStyle/>
        <a:p>
          <a:endParaRPr lang="en-US"/>
        </a:p>
      </dgm:t>
    </dgm:pt>
    <dgm:pt modelId="{3AE9B056-BDBB-46E6-8797-59DC8B70FF47}">
      <dgm:prSet/>
      <dgm:spPr/>
      <dgm:t>
        <a:bodyPr/>
        <a:lstStyle/>
        <a:p>
          <a:r>
            <a:rPr lang="en-US"/>
            <a:t>State Change</a:t>
          </a:r>
        </a:p>
      </dgm:t>
    </dgm:pt>
    <dgm:pt modelId="{4396939A-1759-4F7A-B105-782C4395B282}" type="parTrans" cxnId="{DD19502D-9818-4617-8114-70281CB2BCA7}">
      <dgm:prSet/>
      <dgm:spPr/>
      <dgm:t>
        <a:bodyPr/>
        <a:lstStyle/>
        <a:p>
          <a:endParaRPr lang="en-US"/>
        </a:p>
      </dgm:t>
    </dgm:pt>
    <dgm:pt modelId="{1D4A4649-6736-4409-8195-F5DC2D2937D8}" type="sibTrans" cxnId="{DD19502D-9818-4617-8114-70281CB2BCA7}">
      <dgm:prSet/>
      <dgm:spPr/>
      <dgm:t>
        <a:bodyPr/>
        <a:lstStyle/>
        <a:p>
          <a:endParaRPr lang="en-US"/>
        </a:p>
      </dgm:t>
    </dgm:pt>
    <dgm:pt modelId="{0E6DC264-0078-4AC4-9186-2AC022D64D03}">
      <dgm:prSet/>
      <dgm:spPr/>
      <dgm:t>
        <a:bodyPr/>
        <a:lstStyle/>
        <a:p>
          <a:r>
            <a:rPr lang="en-US"/>
            <a:t>A sequence of values which must be interpreted together for the outcome to be valid</a:t>
          </a:r>
        </a:p>
      </dgm:t>
    </dgm:pt>
    <dgm:pt modelId="{CEE0E017-1B5F-4CB0-8BA8-E9139F002D4B}" type="parTrans" cxnId="{8EC4024A-D70A-43D8-94E1-C768D7444BAC}">
      <dgm:prSet/>
      <dgm:spPr/>
      <dgm:t>
        <a:bodyPr/>
        <a:lstStyle/>
        <a:p>
          <a:endParaRPr lang="en-US"/>
        </a:p>
      </dgm:t>
    </dgm:pt>
    <dgm:pt modelId="{A1F05A6D-42F6-4EEC-B909-059A5B1F6EBD}" type="sibTrans" cxnId="{8EC4024A-D70A-43D8-94E1-C768D7444BAC}">
      <dgm:prSet/>
      <dgm:spPr/>
      <dgm:t>
        <a:bodyPr/>
        <a:lstStyle/>
        <a:p>
          <a:endParaRPr lang="en-US"/>
        </a:p>
      </dgm:t>
    </dgm:pt>
    <dgm:pt modelId="{2A13D34A-3578-46B3-A644-82382CBDF36E}">
      <dgm:prSet/>
      <dgm:spPr/>
      <dgm:t>
        <a:bodyPr/>
        <a:lstStyle/>
        <a:p>
          <a:r>
            <a:rPr lang="en-US"/>
            <a:t>A </a:t>
          </a:r>
          <a:r>
            <a:rPr lang="en-US" b="1" i="1" u="sng"/>
            <a:t>test oracle</a:t>
          </a:r>
          <a:r>
            <a:rPr lang="en-US" b="1" u="sng"/>
            <a:t> </a:t>
          </a:r>
          <a:r>
            <a:rPr lang="en-US"/>
            <a:t>is a mechanism that verifies the correctness of program outputs</a:t>
          </a:r>
        </a:p>
      </dgm:t>
    </dgm:pt>
    <dgm:pt modelId="{07CCB178-D4D4-4D04-BED1-D3C084615A08}" type="parTrans" cxnId="{CAB45833-1639-4152-88E0-6064F935CE13}">
      <dgm:prSet/>
      <dgm:spPr/>
      <dgm:t>
        <a:bodyPr/>
        <a:lstStyle/>
        <a:p>
          <a:endParaRPr lang="en-US"/>
        </a:p>
      </dgm:t>
    </dgm:pt>
    <dgm:pt modelId="{0A3CB726-9D9B-4086-9FB6-68E8A65FAAB5}" type="sibTrans" cxnId="{CAB45833-1639-4152-88E0-6064F935CE13}">
      <dgm:prSet/>
      <dgm:spPr/>
      <dgm:t>
        <a:bodyPr/>
        <a:lstStyle/>
        <a:p>
          <a:endParaRPr lang="en-US"/>
        </a:p>
      </dgm:t>
    </dgm:pt>
    <dgm:pt modelId="{FF7A9F68-A3E8-4187-980A-96924FA9F582}">
      <dgm:prSet/>
      <dgm:spPr/>
      <dgm:t>
        <a:bodyPr/>
        <a:lstStyle/>
        <a:p>
          <a:r>
            <a:rPr lang="en-US"/>
            <a:t>Generate expected results for the test inputs</a:t>
          </a:r>
        </a:p>
      </dgm:t>
    </dgm:pt>
    <dgm:pt modelId="{C227F148-E7D3-441F-9A56-123323EF22FD}" type="parTrans" cxnId="{6FE2ACC9-8402-4D28-8C37-A6CBC6A17C88}">
      <dgm:prSet/>
      <dgm:spPr/>
      <dgm:t>
        <a:bodyPr/>
        <a:lstStyle/>
        <a:p>
          <a:endParaRPr lang="en-US"/>
        </a:p>
      </dgm:t>
    </dgm:pt>
    <dgm:pt modelId="{A2BDE043-45F5-41FC-B2AD-6E89B3B645EB}" type="sibTrans" cxnId="{6FE2ACC9-8402-4D28-8C37-A6CBC6A17C88}">
      <dgm:prSet/>
      <dgm:spPr/>
      <dgm:t>
        <a:bodyPr/>
        <a:lstStyle/>
        <a:p>
          <a:endParaRPr lang="en-US"/>
        </a:p>
      </dgm:t>
    </dgm:pt>
    <dgm:pt modelId="{475DC748-E1B2-4FB1-B6A8-CE5D18A9A2F0}">
      <dgm:prSet/>
      <dgm:spPr/>
      <dgm:t>
        <a:bodyPr/>
        <a:lstStyle/>
        <a:p>
          <a:r>
            <a:rPr lang="en-US"/>
            <a:t>Compare the expected results with the actual results of execution of the IUT</a:t>
          </a:r>
        </a:p>
      </dgm:t>
    </dgm:pt>
    <dgm:pt modelId="{7CFCFD31-D720-4344-A261-34BBD2E4A7C8}" type="parTrans" cxnId="{140A41CB-9EA3-4E13-8AC1-021A9A9D9A51}">
      <dgm:prSet/>
      <dgm:spPr/>
      <dgm:t>
        <a:bodyPr/>
        <a:lstStyle/>
        <a:p>
          <a:endParaRPr lang="en-US"/>
        </a:p>
      </dgm:t>
    </dgm:pt>
    <dgm:pt modelId="{AA6BB83B-642C-4B0F-9D13-DE15A214995E}" type="sibTrans" cxnId="{140A41CB-9EA3-4E13-8AC1-021A9A9D9A51}">
      <dgm:prSet/>
      <dgm:spPr/>
      <dgm:t>
        <a:bodyPr/>
        <a:lstStyle/>
        <a:p>
          <a:endParaRPr lang="en-US"/>
        </a:p>
      </dgm:t>
    </dgm:pt>
    <dgm:pt modelId="{719FEACF-69F1-4AA3-BBC7-FD66F468A193}" type="pres">
      <dgm:prSet presAssocID="{352D9722-8B3C-47B4-9111-EDBB03F6BE19}" presName="linear" presStyleCnt="0">
        <dgm:presLayoutVars>
          <dgm:animLvl val="lvl"/>
          <dgm:resizeHandles val="exact"/>
        </dgm:presLayoutVars>
      </dgm:prSet>
      <dgm:spPr/>
    </dgm:pt>
    <dgm:pt modelId="{0D87F41C-3C0F-4F44-B4ED-98D26F5481E2}" type="pres">
      <dgm:prSet presAssocID="{0673BF10-31F1-42B5-9924-5AF244AE7937}" presName="parentText" presStyleLbl="node1" presStyleIdx="0" presStyleCnt="2">
        <dgm:presLayoutVars>
          <dgm:chMax val="0"/>
          <dgm:bulletEnabled val="1"/>
        </dgm:presLayoutVars>
      </dgm:prSet>
      <dgm:spPr/>
    </dgm:pt>
    <dgm:pt modelId="{92F1FA2D-B7CB-479F-9D39-97D008FCA24F}" type="pres">
      <dgm:prSet presAssocID="{0673BF10-31F1-42B5-9924-5AF244AE7937}" presName="childText" presStyleLbl="revTx" presStyleIdx="0" presStyleCnt="2">
        <dgm:presLayoutVars>
          <dgm:bulletEnabled val="1"/>
        </dgm:presLayoutVars>
      </dgm:prSet>
      <dgm:spPr/>
    </dgm:pt>
    <dgm:pt modelId="{24FA3A89-5B2F-44C6-BCBB-3E6F6EF8BB6A}" type="pres">
      <dgm:prSet presAssocID="{2A13D34A-3578-46B3-A644-82382CBDF36E}" presName="parentText" presStyleLbl="node1" presStyleIdx="1" presStyleCnt="2">
        <dgm:presLayoutVars>
          <dgm:chMax val="0"/>
          <dgm:bulletEnabled val="1"/>
        </dgm:presLayoutVars>
      </dgm:prSet>
      <dgm:spPr/>
    </dgm:pt>
    <dgm:pt modelId="{C92EDDAF-AA32-4B73-847F-26E8B435DF38}" type="pres">
      <dgm:prSet presAssocID="{2A13D34A-3578-46B3-A644-82382CBDF36E}" presName="childText" presStyleLbl="revTx" presStyleIdx="1" presStyleCnt="2">
        <dgm:presLayoutVars>
          <dgm:bulletEnabled val="1"/>
        </dgm:presLayoutVars>
      </dgm:prSet>
      <dgm:spPr/>
    </dgm:pt>
  </dgm:ptLst>
  <dgm:cxnLst>
    <dgm:cxn modelId="{460F7E02-5275-4AB7-891E-BB8DE90CE321}" type="presOf" srcId="{0673BF10-31F1-42B5-9924-5AF244AE7937}" destId="{0D87F41C-3C0F-4F44-B4ED-98D26F5481E2}" srcOrd="0" destOrd="0" presId="urn:microsoft.com/office/officeart/2005/8/layout/vList2"/>
    <dgm:cxn modelId="{DD19502D-9818-4617-8114-70281CB2BCA7}" srcId="{0673BF10-31F1-42B5-9924-5AF244AE7937}" destId="{3AE9B056-BDBB-46E6-8797-59DC8B70FF47}" srcOrd="1" destOrd="0" parTransId="{4396939A-1759-4F7A-B105-782C4395B282}" sibTransId="{1D4A4649-6736-4409-8195-F5DC2D2937D8}"/>
    <dgm:cxn modelId="{CAB45833-1639-4152-88E0-6064F935CE13}" srcId="{352D9722-8B3C-47B4-9111-EDBB03F6BE19}" destId="{2A13D34A-3578-46B3-A644-82382CBDF36E}" srcOrd="1" destOrd="0" parTransId="{07CCB178-D4D4-4D04-BED1-D3C084615A08}" sibTransId="{0A3CB726-9D9B-4086-9FB6-68E8A65FAAB5}"/>
    <dgm:cxn modelId="{8EC4024A-D70A-43D8-94E1-C768D7444BAC}" srcId="{0673BF10-31F1-42B5-9924-5AF244AE7937}" destId="{0E6DC264-0078-4AC4-9186-2AC022D64D03}" srcOrd="2" destOrd="0" parTransId="{CEE0E017-1B5F-4CB0-8BA8-E9139F002D4B}" sibTransId="{A1F05A6D-42F6-4EEC-B909-059A5B1F6EBD}"/>
    <dgm:cxn modelId="{7673B386-CAA7-48B7-BCF2-9B76750B6D49}" type="presOf" srcId="{475DC748-E1B2-4FB1-B6A8-CE5D18A9A2F0}" destId="{C92EDDAF-AA32-4B73-847F-26E8B435DF38}" srcOrd="0" destOrd="1" presId="urn:microsoft.com/office/officeart/2005/8/layout/vList2"/>
    <dgm:cxn modelId="{62AC428F-ADDF-4ACA-8E0B-4B128791C91A}" type="presOf" srcId="{FF7A9F68-A3E8-4187-980A-96924FA9F582}" destId="{C92EDDAF-AA32-4B73-847F-26E8B435DF38}" srcOrd="0" destOrd="0" presId="urn:microsoft.com/office/officeart/2005/8/layout/vList2"/>
    <dgm:cxn modelId="{6FE2ACC9-8402-4D28-8C37-A6CBC6A17C88}" srcId="{2A13D34A-3578-46B3-A644-82382CBDF36E}" destId="{FF7A9F68-A3E8-4187-980A-96924FA9F582}" srcOrd="0" destOrd="0" parTransId="{C227F148-E7D3-441F-9A56-123323EF22FD}" sibTransId="{A2BDE043-45F5-41FC-B2AD-6E89B3B645EB}"/>
    <dgm:cxn modelId="{140A41CB-9EA3-4E13-8AC1-021A9A9D9A51}" srcId="{2A13D34A-3578-46B3-A644-82382CBDF36E}" destId="{475DC748-E1B2-4FB1-B6A8-CE5D18A9A2F0}" srcOrd="1" destOrd="0" parTransId="{7CFCFD31-D720-4344-A261-34BBD2E4A7C8}" sibTransId="{AA6BB83B-642C-4B0F-9D13-DE15A214995E}"/>
    <dgm:cxn modelId="{8B8A26D4-99DD-4180-A5EA-8B01D55CA87B}" srcId="{352D9722-8B3C-47B4-9111-EDBB03F6BE19}" destId="{0673BF10-31F1-42B5-9924-5AF244AE7937}" srcOrd="0" destOrd="0" parTransId="{C613107E-E609-45A0-B471-DF47A88B92D1}" sibTransId="{7A52F08E-35B4-4893-94DB-AEA884FE5983}"/>
    <dgm:cxn modelId="{2BDD3AD6-DFCC-431C-8B46-5B499D8FFE36}" type="presOf" srcId="{352D9722-8B3C-47B4-9111-EDBB03F6BE19}" destId="{719FEACF-69F1-4AA3-BBC7-FD66F468A193}" srcOrd="0" destOrd="0" presId="urn:microsoft.com/office/officeart/2005/8/layout/vList2"/>
    <dgm:cxn modelId="{DF8E1DD8-13A5-42D7-BF25-2903672A8BFB}" type="presOf" srcId="{3AE9B056-BDBB-46E6-8797-59DC8B70FF47}" destId="{92F1FA2D-B7CB-479F-9D39-97D008FCA24F}" srcOrd="0" destOrd="1" presId="urn:microsoft.com/office/officeart/2005/8/layout/vList2"/>
    <dgm:cxn modelId="{6D7EE1EB-4BD5-4A45-A7CA-67D68A7B50C3}" type="presOf" srcId="{0E6DC264-0078-4AC4-9186-2AC022D64D03}" destId="{92F1FA2D-B7CB-479F-9D39-97D008FCA24F}" srcOrd="0" destOrd="2" presId="urn:microsoft.com/office/officeart/2005/8/layout/vList2"/>
    <dgm:cxn modelId="{825AC7F6-7882-4C3A-B1A1-7C5E446A40E3}" type="presOf" srcId="{1FB7D46E-9DBA-45C5-AF15-74167704CAC2}" destId="{92F1FA2D-B7CB-479F-9D39-97D008FCA24F}" srcOrd="0" destOrd="0" presId="urn:microsoft.com/office/officeart/2005/8/layout/vList2"/>
    <dgm:cxn modelId="{CE5A30F9-43FB-4138-8C53-B73DAEF8E148}" type="presOf" srcId="{2A13D34A-3578-46B3-A644-82382CBDF36E}" destId="{24FA3A89-5B2F-44C6-BCBB-3E6F6EF8BB6A}" srcOrd="0" destOrd="0" presId="urn:microsoft.com/office/officeart/2005/8/layout/vList2"/>
    <dgm:cxn modelId="{4270FBFC-E44E-4CD8-8382-101057E7556F}" srcId="{0673BF10-31F1-42B5-9924-5AF244AE7937}" destId="{1FB7D46E-9DBA-45C5-AF15-74167704CAC2}" srcOrd="0" destOrd="0" parTransId="{D8B5655C-C881-4957-B28B-0AEB8BE89B18}" sibTransId="{38E02D49-7378-4FD1-A633-784FFEDD7C33}"/>
    <dgm:cxn modelId="{E40CBBE7-250F-4C96-B02E-C5516B4E0050}" type="presParOf" srcId="{719FEACF-69F1-4AA3-BBC7-FD66F468A193}" destId="{0D87F41C-3C0F-4F44-B4ED-98D26F5481E2}" srcOrd="0" destOrd="0" presId="urn:microsoft.com/office/officeart/2005/8/layout/vList2"/>
    <dgm:cxn modelId="{3D6E4EC4-C559-4EE7-8AF5-3EA18EF58C61}" type="presParOf" srcId="{719FEACF-69F1-4AA3-BBC7-FD66F468A193}" destId="{92F1FA2D-B7CB-479F-9D39-97D008FCA24F}" srcOrd="1" destOrd="0" presId="urn:microsoft.com/office/officeart/2005/8/layout/vList2"/>
    <dgm:cxn modelId="{B96963ED-77B7-40EF-B167-99E1EDDB1475}" type="presParOf" srcId="{719FEACF-69F1-4AA3-BBC7-FD66F468A193}" destId="{24FA3A89-5B2F-44C6-BCBB-3E6F6EF8BB6A}" srcOrd="2" destOrd="0" presId="urn:microsoft.com/office/officeart/2005/8/layout/vList2"/>
    <dgm:cxn modelId="{51CF3AD4-4F6E-4D57-835C-2A46994D986D}" type="presParOf" srcId="{719FEACF-69F1-4AA3-BBC7-FD66F468A193}" destId="{C92EDDAF-AA32-4B73-847F-26E8B435DF3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BF257-0D73-4D15-A6E9-D72DD99EBFC5}">
      <dsp:nvSpPr>
        <dsp:cNvPr id="0" name=""/>
        <dsp:cNvSpPr/>
      </dsp:nvSpPr>
      <dsp:spPr>
        <a:xfrm>
          <a:off x="3080"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The first bug discovered?</a:t>
          </a:r>
        </a:p>
      </dsp:txBody>
      <dsp:txXfrm>
        <a:off x="3080" y="587032"/>
        <a:ext cx="2444055" cy="1466433"/>
      </dsp:txXfrm>
    </dsp:sp>
    <dsp:sp modelId="{0938A76A-6C5C-4E95-8EF1-3C84DC26A214}">
      <dsp:nvSpPr>
        <dsp:cNvPr id="0" name=""/>
        <dsp:cNvSpPr/>
      </dsp:nvSpPr>
      <dsp:spPr>
        <a:xfrm>
          <a:off x="2691541" y="587032"/>
          <a:ext cx="2444055" cy="1466433"/>
        </a:xfrm>
        <a:prstGeom prst="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NASA Mariner 1 Venus probe, 1962</a:t>
          </a:r>
        </a:p>
      </dsp:txBody>
      <dsp:txXfrm>
        <a:off x="2691541" y="587032"/>
        <a:ext cx="2444055" cy="1466433"/>
      </dsp:txXfrm>
    </dsp:sp>
    <dsp:sp modelId="{A3090626-C7C3-4414-9A50-0858C838E9E2}">
      <dsp:nvSpPr>
        <dsp:cNvPr id="0" name=""/>
        <dsp:cNvSpPr/>
      </dsp:nvSpPr>
      <dsp:spPr>
        <a:xfrm>
          <a:off x="5380002" y="587032"/>
          <a:ext cx="2444055" cy="1466433"/>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Therac 25, 1987</a:t>
          </a:r>
        </a:p>
      </dsp:txBody>
      <dsp:txXfrm>
        <a:off x="5380002" y="587032"/>
        <a:ext cx="2444055" cy="1466433"/>
      </dsp:txXfrm>
    </dsp:sp>
    <dsp:sp modelId="{2ED97D44-00F3-4A0A-87B8-2936672C7AB0}">
      <dsp:nvSpPr>
        <dsp:cNvPr id="0" name=""/>
        <dsp:cNvSpPr/>
      </dsp:nvSpPr>
      <dsp:spPr>
        <a:xfrm>
          <a:off x="8068463" y="587032"/>
          <a:ext cx="2444055" cy="146643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European Space Agency Ariane 5 Rocket, 1996 </a:t>
          </a:r>
        </a:p>
      </dsp:txBody>
      <dsp:txXfrm>
        <a:off x="8068463" y="587032"/>
        <a:ext cx="2444055" cy="1466433"/>
      </dsp:txXfrm>
    </dsp:sp>
    <dsp:sp modelId="{489D17BD-2290-4A30-BF6B-0C8A3B94C0F6}">
      <dsp:nvSpPr>
        <dsp:cNvPr id="0" name=""/>
        <dsp:cNvSpPr/>
      </dsp:nvSpPr>
      <dsp:spPr>
        <a:xfrm>
          <a:off x="1347311" y="2297871"/>
          <a:ext cx="2444055" cy="1466433"/>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NASA Mars Pathfinder rover, 1997</a:t>
          </a:r>
        </a:p>
      </dsp:txBody>
      <dsp:txXfrm>
        <a:off x="1347311" y="2297871"/>
        <a:ext cx="2444055" cy="1466433"/>
      </dsp:txXfrm>
    </dsp:sp>
    <dsp:sp modelId="{603E75F6-9760-449D-BDC3-2FC8F6B0D589}">
      <dsp:nvSpPr>
        <dsp:cNvPr id="0" name=""/>
        <dsp:cNvSpPr/>
      </dsp:nvSpPr>
      <dsp:spPr>
        <a:xfrm>
          <a:off x="4035772" y="2297871"/>
          <a:ext cx="2444055" cy="1466433"/>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NASA Mars climate orbiter, 1999</a:t>
          </a:r>
        </a:p>
      </dsp:txBody>
      <dsp:txXfrm>
        <a:off x="4035772" y="2297871"/>
        <a:ext cx="2444055" cy="1466433"/>
      </dsp:txXfrm>
    </dsp:sp>
    <dsp:sp modelId="{FCA7E36C-623E-4D29-AB77-F302C2A80275}">
      <dsp:nvSpPr>
        <dsp:cNvPr id="0" name=""/>
        <dsp:cNvSpPr/>
      </dsp:nvSpPr>
      <dsp:spPr>
        <a:xfrm>
          <a:off x="6724233" y="2297871"/>
          <a:ext cx="2444055" cy="146643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NASA Mars Spirit rover, 2004</a:t>
          </a:r>
        </a:p>
      </dsp:txBody>
      <dsp:txXfrm>
        <a:off x="6724233" y="2297871"/>
        <a:ext cx="2444055" cy="146643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FAEFD-8639-49EF-9638-10E20DA33395}">
      <dsp:nvSpPr>
        <dsp:cNvPr id="0" name=""/>
        <dsp:cNvSpPr/>
      </dsp:nvSpPr>
      <dsp:spPr>
        <a:xfrm>
          <a:off x="0" y="43769"/>
          <a:ext cx="6269038" cy="10725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Complete or exhaustive testing means</a:t>
          </a:r>
        </a:p>
      </dsp:txBody>
      <dsp:txXfrm>
        <a:off x="52359" y="96128"/>
        <a:ext cx="6164320" cy="967861"/>
      </dsp:txXfrm>
    </dsp:sp>
    <dsp:sp modelId="{9284FAEE-5D26-41AF-BC20-E436981CAC59}">
      <dsp:nvSpPr>
        <dsp:cNvPr id="0" name=""/>
        <dsp:cNvSpPr/>
      </dsp:nvSpPr>
      <dsp:spPr>
        <a:xfrm>
          <a:off x="0" y="1116348"/>
          <a:ext cx="6269038" cy="656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04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“All possible combinations of input values and all internal code paths are exercised”</a:t>
          </a:r>
        </a:p>
      </dsp:txBody>
      <dsp:txXfrm>
        <a:off x="0" y="1116348"/>
        <a:ext cx="6269038" cy="656707"/>
      </dsp:txXfrm>
    </dsp:sp>
    <dsp:sp modelId="{395EF1E2-B15D-4D7F-A836-E5AECCF854C5}">
      <dsp:nvSpPr>
        <dsp:cNvPr id="0" name=""/>
        <dsp:cNvSpPr/>
      </dsp:nvSpPr>
      <dsp:spPr>
        <a:xfrm>
          <a:off x="0" y="1773056"/>
          <a:ext cx="6269038" cy="10725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Complete testing is near impossible for most of the system</a:t>
          </a:r>
        </a:p>
      </dsp:txBody>
      <dsp:txXfrm>
        <a:off x="52359" y="1825415"/>
        <a:ext cx="6164320" cy="967861"/>
      </dsp:txXfrm>
    </dsp:sp>
    <dsp:sp modelId="{2F5C97A3-24A8-46BE-A752-10BD55DA743D}">
      <dsp:nvSpPr>
        <dsp:cNvPr id="0" name=""/>
        <dsp:cNvSpPr/>
      </dsp:nvSpPr>
      <dsp:spPr>
        <a:xfrm>
          <a:off x="0" y="2845635"/>
          <a:ext cx="6269038" cy="268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04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The domain of possible inputs of a program is too large</a:t>
          </a:r>
        </a:p>
        <a:p>
          <a:pPr marL="457200" lvl="2" indent="-228600" algn="l" defTabSz="933450">
            <a:lnSpc>
              <a:spcPct val="90000"/>
            </a:lnSpc>
            <a:spcBef>
              <a:spcPct val="0"/>
            </a:spcBef>
            <a:spcAft>
              <a:spcPct val="20000"/>
            </a:spcAft>
            <a:buChar char="•"/>
          </a:pPr>
          <a:r>
            <a:rPr lang="en-US" sz="2100" kern="1200"/>
            <a:t>Valid inputs</a:t>
          </a:r>
        </a:p>
        <a:p>
          <a:pPr marL="457200" lvl="2" indent="-228600" algn="l" defTabSz="933450">
            <a:lnSpc>
              <a:spcPct val="90000"/>
            </a:lnSpc>
            <a:spcBef>
              <a:spcPct val="0"/>
            </a:spcBef>
            <a:spcAft>
              <a:spcPct val="20000"/>
            </a:spcAft>
            <a:buChar char="•"/>
          </a:pPr>
          <a:r>
            <a:rPr lang="en-US" sz="2100" kern="1200"/>
            <a:t>Invalid inputs</a:t>
          </a:r>
        </a:p>
        <a:p>
          <a:pPr marL="228600" lvl="1" indent="-228600" algn="l" defTabSz="933450">
            <a:lnSpc>
              <a:spcPct val="90000"/>
            </a:lnSpc>
            <a:spcBef>
              <a:spcPct val="0"/>
            </a:spcBef>
            <a:spcAft>
              <a:spcPct val="20000"/>
            </a:spcAft>
            <a:buChar char="•"/>
          </a:pPr>
          <a:r>
            <a:rPr lang="en-US" sz="2100" kern="1200"/>
            <a:t>The design issues may be too complex to completely test</a:t>
          </a:r>
        </a:p>
        <a:p>
          <a:pPr marL="228600" lvl="1" indent="-228600" algn="l" defTabSz="933450">
            <a:lnSpc>
              <a:spcPct val="90000"/>
            </a:lnSpc>
            <a:spcBef>
              <a:spcPct val="0"/>
            </a:spcBef>
            <a:spcAft>
              <a:spcPct val="20000"/>
            </a:spcAft>
            <a:buChar char="•"/>
          </a:pPr>
          <a:r>
            <a:rPr lang="en-US" sz="2100" kern="1200"/>
            <a:t>It may not be possible to create all possible execution environments of the system</a:t>
          </a:r>
        </a:p>
      </dsp:txBody>
      <dsp:txXfrm>
        <a:off x="0" y="2845635"/>
        <a:ext cx="6269038" cy="26827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D8DEC-F9CB-478F-81D1-8760CAF53582}">
      <dsp:nvSpPr>
        <dsp:cNvPr id="0" name=""/>
        <dsp:cNvSpPr/>
      </dsp:nvSpPr>
      <dsp:spPr>
        <a:xfrm>
          <a:off x="0" y="310266"/>
          <a:ext cx="3027164" cy="19222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F8DC05-6ACC-4121-B292-6F077807F648}">
      <dsp:nvSpPr>
        <dsp:cNvPr id="0" name=""/>
        <dsp:cNvSpPr/>
      </dsp:nvSpPr>
      <dsp:spPr>
        <a:xfrm>
          <a:off x="336351" y="629800"/>
          <a:ext cx="3027164" cy="1922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For any 16 bit variable there are 2</a:t>
          </a:r>
          <a:r>
            <a:rPr lang="en-US" sz="1900" kern="1200" baseline="30000"/>
            <a:t>16</a:t>
          </a:r>
          <a:r>
            <a:rPr lang="en-US" sz="1900" kern="1200"/>
            <a:t> possible values. Thus there are:</a:t>
          </a:r>
        </a:p>
      </dsp:txBody>
      <dsp:txXfrm>
        <a:off x="392652" y="686101"/>
        <a:ext cx="2914562" cy="1809647"/>
      </dsp:txXfrm>
    </dsp:sp>
    <dsp:sp modelId="{2082AB2C-0F13-4FB9-AAEB-7EAA17B531D2}">
      <dsp:nvSpPr>
        <dsp:cNvPr id="0" name=""/>
        <dsp:cNvSpPr/>
      </dsp:nvSpPr>
      <dsp:spPr>
        <a:xfrm>
          <a:off x="3699867" y="310266"/>
          <a:ext cx="3027164" cy="19222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8E0527-C7E8-4EAC-9A46-AD5E0B7557AF}">
      <dsp:nvSpPr>
        <dsp:cNvPr id="0" name=""/>
        <dsp:cNvSpPr/>
      </dsp:nvSpPr>
      <dsp:spPr>
        <a:xfrm>
          <a:off x="4036218" y="629800"/>
          <a:ext cx="3027164" cy="1922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2</a:t>
          </a:r>
          <a:r>
            <a:rPr lang="en-US" sz="1900" kern="1200" baseline="30000"/>
            <a:t>16</a:t>
          </a:r>
          <a:r>
            <a:rPr lang="en-US" sz="1900" kern="1200"/>
            <a:t> ∙ 2</a:t>
          </a:r>
          <a:r>
            <a:rPr lang="en-US" sz="1900" kern="1200" baseline="30000"/>
            <a:t>16</a:t>
          </a:r>
          <a:r>
            <a:rPr lang="en-US" sz="1900" kern="1200"/>
            <a:t> ∙ 2</a:t>
          </a:r>
          <a:r>
            <a:rPr lang="en-US" sz="1900" kern="1200" baseline="30000"/>
            <a:t>16</a:t>
          </a:r>
          <a:r>
            <a:rPr lang="en-US" sz="1900" kern="1200"/>
            <a:t> ∙ 2</a:t>
          </a:r>
          <a:r>
            <a:rPr lang="en-US" sz="1900" kern="1200" baseline="30000"/>
            <a:t>16</a:t>
          </a:r>
          <a:r>
            <a:rPr lang="en-US" sz="1900" kern="1200"/>
            <a:t> ∙ 2</a:t>
          </a:r>
          <a:r>
            <a:rPr lang="en-US" sz="1900" kern="1200" baseline="30000"/>
            <a:t>16</a:t>
          </a:r>
          <a:r>
            <a:rPr lang="en-US" sz="1900" kern="1200"/>
            <a:t> ∙ 2</a:t>
          </a:r>
          <a:r>
            <a:rPr lang="en-US" sz="1900" kern="1200" baseline="30000"/>
            <a:t>16</a:t>
          </a:r>
          <a:r>
            <a:rPr lang="en-US" sz="1900" kern="1200"/>
            <a:t> = 2</a:t>
          </a:r>
          <a:r>
            <a:rPr lang="en-US" sz="1900" kern="1200" baseline="30000"/>
            <a:t>96</a:t>
          </a:r>
          <a:r>
            <a:rPr lang="en-US" sz="1900" kern="1200"/>
            <a:t> possible input combinations.</a:t>
          </a:r>
        </a:p>
      </dsp:txBody>
      <dsp:txXfrm>
        <a:off x="4092519" y="686101"/>
        <a:ext cx="2914562" cy="1809647"/>
      </dsp:txXfrm>
    </dsp:sp>
    <dsp:sp modelId="{100968DA-5249-409D-B21B-0106AD9116CB}">
      <dsp:nvSpPr>
        <dsp:cNvPr id="0" name=""/>
        <dsp:cNvSpPr/>
      </dsp:nvSpPr>
      <dsp:spPr>
        <a:xfrm>
          <a:off x="7399734" y="310266"/>
          <a:ext cx="3027164" cy="19222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51E51E-6494-4882-90FD-2DFBDBA54DA8}">
      <dsp:nvSpPr>
        <dsp:cNvPr id="0" name=""/>
        <dsp:cNvSpPr/>
      </dsp:nvSpPr>
      <dsp:spPr>
        <a:xfrm>
          <a:off x="7736085" y="629800"/>
          <a:ext cx="3027164" cy="1922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Suppose you automated testing so that you could run one test every </a:t>
          </a:r>
          <a:r>
            <a:rPr lang="en-US" sz="1900" u="sng" kern="1200"/>
            <a:t>100 microseconds </a:t>
          </a:r>
          <a:r>
            <a:rPr lang="en-US" sz="1900" kern="1200"/>
            <a:t>(which is very fast). How much time would you need?</a:t>
          </a:r>
        </a:p>
      </dsp:txBody>
      <dsp:txXfrm>
        <a:off x="7792386" y="686101"/>
        <a:ext cx="2914562" cy="180964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C157C-35BB-4A5F-92A1-46F627B5EC20}">
      <dsp:nvSpPr>
        <dsp:cNvPr id="0" name=""/>
        <dsp:cNvSpPr/>
      </dsp:nvSpPr>
      <dsp:spPr>
        <a:xfrm>
          <a:off x="307345" y="1546"/>
          <a:ext cx="3222855" cy="193371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a.k.a. </a:t>
          </a:r>
          <a:r>
            <a:rPr lang="en-US" sz="2400" b="1" kern="1200"/>
            <a:t>structural , clear box or glass box</a:t>
          </a:r>
          <a:endParaRPr lang="en-US" sz="2400" kern="1200"/>
        </a:p>
      </dsp:txBody>
      <dsp:txXfrm>
        <a:off x="307345" y="1546"/>
        <a:ext cx="3222855" cy="1933713"/>
      </dsp:txXfrm>
    </dsp:sp>
    <dsp:sp modelId="{82A7822E-D7CD-450D-92CD-D37A11604BB7}">
      <dsp:nvSpPr>
        <dsp:cNvPr id="0" name=""/>
        <dsp:cNvSpPr/>
      </dsp:nvSpPr>
      <dsp:spPr>
        <a:xfrm>
          <a:off x="3852486" y="1546"/>
          <a:ext cx="3222855" cy="1933713"/>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Examines source code with focus on:</a:t>
          </a:r>
        </a:p>
        <a:p>
          <a:pPr marL="171450" lvl="1" indent="-171450" algn="l" defTabSz="844550">
            <a:lnSpc>
              <a:spcPct val="90000"/>
            </a:lnSpc>
            <a:spcBef>
              <a:spcPct val="0"/>
            </a:spcBef>
            <a:spcAft>
              <a:spcPct val="15000"/>
            </a:spcAft>
            <a:buChar char="•"/>
          </a:pPr>
          <a:r>
            <a:rPr lang="en-US" sz="1900" kern="1200"/>
            <a:t>Control flow</a:t>
          </a:r>
        </a:p>
        <a:p>
          <a:pPr marL="171450" lvl="1" indent="-171450" algn="l" defTabSz="844550">
            <a:lnSpc>
              <a:spcPct val="90000"/>
            </a:lnSpc>
            <a:spcBef>
              <a:spcPct val="0"/>
            </a:spcBef>
            <a:spcAft>
              <a:spcPct val="15000"/>
            </a:spcAft>
            <a:buChar char="•"/>
          </a:pPr>
          <a:r>
            <a:rPr lang="en-US" sz="1900" kern="1200"/>
            <a:t>Data flow</a:t>
          </a:r>
        </a:p>
      </dsp:txBody>
      <dsp:txXfrm>
        <a:off x="3852486" y="1546"/>
        <a:ext cx="3222855" cy="1933713"/>
      </dsp:txXfrm>
    </dsp:sp>
    <dsp:sp modelId="{1B62725B-9C80-4842-B0B7-D1F9C1477F88}">
      <dsp:nvSpPr>
        <dsp:cNvPr id="0" name=""/>
        <dsp:cNvSpPr/>
      </dsp:nvSpPr>
      <dsp:spPr>
        <a:xfrm>
          <a:off x="7397627" y="1546"/>
          <a:ext cx="3222855" cy="1933713"/>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Control flow refers to flow of control from one instruction to another</a:t>
          </a:r>
        </a:p>
      </dsp:txBody>
      <dsp:txXfrm>
        <a:off x="7397627" y="1546"/>
        <a:ext cx="3222855" cy="1933713"/>
      </dsp:txXfrm>
    </dsp:sp>
    <dsp:sp modelId="{E0600F9A-EC46-467D-AFE4-B416BCD5F002}">
      <dsp:nvSpPr>
        <dsp:cNvPr id="0" name=""/>
        <dsp:cNvSpPr/>
      </dsp:nvSpPr>
      <dsp:spPr>
        <a:xfrm>
          <a:off x="307345" y="2257545"/>
          <a:ext cx="3222855" cy="1933713"/>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Data flow refers to propagation of values from one variable or constant to another variable</a:t>
          </a:r>
        </a:p>
      </dsp:txBody>
      <dsp:txXfrm>
        <a:off x="307345" y="2257545"/>
        <a:ext cx="3222855" cy="1933713"/>
      </dsp:txXfrm>
    </dsp:sp>
    <dsp:sp modelId="{5305E13B-CBE9-411A-B51A-A9E541C90052}">
      <dsp:nvSpPr>
        <dsp:cNvPr id="0" name=""/>
        <dsp:cNvSpPr/>
      </dsp:nvSpPr>
      <dsp:spPr>
        <a:xfrm>
          <a:off x="3852486" y="2257545"/>
          <a:ext cx="3222855" cy="1933713"/>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It is applied to individual units of a program</a:t>
          </a:r>
        </a:p>
      </dsp:txBody>
      <dsp:txXfrm>
        <a:off x="3852486" y="2257545"/>
        <a:ext cx="3222855" cy="1933713"/>
      </dsp:txXfrm>
    </dsp:sp>
    <dsp:sp modelId="{D7854A69-5EE8-4AC8-A92B-0982120DC2A9}">
      <dsp:nvSpPr>
        <dsp:cNvPr id="0" name=""/>
        <dsp:cNvSpPr/>
      </dsp:nvSpPr>
      <dsp:spPr>
        <a:xfrm>
          <a:off x="7397627" y="2257545"/>
          <a:ext cx="3222855" cy="193371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Software developers perform structural testing on the individual program units they write</a:t>
          </a:r>
        </a:p>
      </dsp:txBody>
      <dsp:txXfrm>
        <a:off x="7397627" y="2257545"/>
        <a:ext cx="3222855" cy="193371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CB28F-2785-4261-993A-27454F4BE535}">
      <dsp:nvSpPr>
        <dsp:cNvPr id="0" name=""/>
        <dsp:cNvSpPr/>
      </dsp:nvSpPr>
      <dsp:spPr>
        <a:xfrm>
          <a:off x="307345" y="1546"/>
          <a:ext cx="3222855" cy="193371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a.k.a. </a:t>
          </a:r>
          <a:r>
            <a:rPr lang="en-US" sz="2700" b="1" kern="1200"/>
            <a:t>functional testing</a:t>
          </a:r>
          <a:endParaRPr lang="en-US" sz="2700" kern="1200"/>
        </a:p>
      </dsp:txBody>
      <dsp:txXfrm>
        <a:off x="307345" y="1546"/>
        <a:ext cx="3222855" cy="1933713"/>
      </dsp:txXfrm>
    </dsp:sp>
    <dsp:sp modelId="{793F200D-EE52-4F94-AFA9-DCCE26BCD89F}">
      <dsp:nvSpPr>
        <dsp:cNvPr id="0" name=""/>
        <dsp:cNvSpPr/>
      </dsp:nvSpPr>
      <dsp:spPr>
        <a:xfrm>
          <a:off x="3852486" y="1546"/>
          <a:ext cx="3222855" cy="193371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Examines the program that is accessible from outside</a:t>
          </a:r>
        </a:p>
      </dsp:txBody>
      <dsp:txXfrm>
        <a:off x="3852486" y="1546"/>
        <a:ext cx="3222855" cy="1933713"/>
      </dsp:txXfrm>
    </dsp:sp>
    <dsp:sp modelId="{1CB74AC0-2DC0-45D5-B6E1-0FF6FBB57678}">
      <dsp:nvSpPr>
        <dsp:cNvPr id="0" name=""/>
        <dsp:cNvSpPr/>
      </dsp:nvSpPr>
      <dsp:spPr>
        <a:xfrm>
          <a:off x="7397627" y="1546"/>
          <a:ext cx="3222855" cy="193371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Applies the input to a program and observe the externally visible outcome</a:t>
          </a:r>
        </a:p>
      </dsp:txBody>
      <dsp:txXfrm>
        <a:off x="7397627" y="1546"/>
        <a:ext cx="3222855" cy="1933713"/>
      </dsp:txXfrm>
    </dsp:sp>
    <dsp:sp modelId="{A345A00F-538E-46B7-9835-698407440CB6}">
      <dsp:nvSpPr>
        <dsp:cNvPr id="0" name=""/>
        <dsp:cNvSpPr/>
      </dsp:nvSpPr>
      <dsp:spPr>
        <a:xfrm>
          <a:off x="307345" y="2257545"/>
          <a:ext cx="3222855" cy="193371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It is applied to both an entire program as well as to individual program units</a:t>
          </a:r>
        </a:p>
      </dsp:txBody>
      <dsp:txXfrm>
        <a:off x="307345" y="2257545"/>
        <a:ext cx="3222855" cy="1933713"/>
      </dsp:txXfrm>
    </dsp:sp>
    <dsp:sp modelId="{13423033-1D34-4F47-9F01-05083B2909A5}">
      <dsp:nvSpPr>
        <dsp:cNvPr id="0" name=""/>
        <dsp:cNvSpPr/>
      </dsp:nvSpPr>
      <dsp:spPr>
        <a:xfrm>
          <a:off x="3852486" y="2257545"/>
          <a:ext cx="3222855" cy="193371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It is performed at the external interface level of a system</a:t>
          </a:r>
        </a:p>
      </dsp:txBody>
      <dsp:txXfrm>
        <a:off x="3852486" y="2257545"/>
        <a:ext cx="3222855" cy="1933713"/>
      </dsp:txXfrm>
    </dsp:sp>
    <dsp:sp modelId="{E1F5826E-F35A-4C9A-A54D-3D940F32056F}">
      <dsp:nvSpPr>
        <dsp:cNvPr id="0" name=""/>
        <dsp:cNvSpPr/>
      </dsp:nvSpPr>
      <dsp:spPr>
        <a:xfrm>
          <a:off x="7397627" y="2257545"/>
          <a:ext cx="3222855" cy="193371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It is conducted by a separate software quality assurance group</a:t>
          </a:r>
        </a:p>
      </dsp:txBody>
      <dsp:txXfrm>
        <a:off x="7397627" y="2257545"/>
        <a:ext cx="3222855" cy="193371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66B10-BACF-47D4-ADF6-C4F4C1493E68}">
      <dsp:nvSpPr>
        <dsp:cNvPr id="0" name=""/>
        <dsp:cNvSpPr/>
      </dsp:nvSpPr>
      <dsp:spPr>
        <a:xfrm>
          <a:off x="0" y="46538"/>
          <a:ext cx="6263640" cy="10740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The purpose is to get ready and organized for test execution</a:t>
          </a:r>
        </a:p>
      </dsp:txBody>
      <dsp:txXfrm>
        <a:off x="52431" y="98969"/>
        <a:ext cx="6158778" cy="969198"/>
      </dsp:txXfrm>
    </dsp:sp>
    <dsp:sp modelId="{FE17A8A4-06F2-4097-A909-F5DE8F776782}">
      <dsp:nvSpPr>
        <dsp:cNvPr id="0" name=""/>
        <dsp:cNvSpPr/>
      </dsp:nvSpPr>
      <dsp:spPr>
        <a:xfrm>
          <a:off x="0" y="1198359"/>
          <a:ext cx="6263640" cy="10740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 test plan provides a:</a:t>
          </a:r>
        </a:p>
      </dsp:txBody>
      <dsp:txXfrm>
        <a:off x="52431" y="1250790"/>
        <a:ext cx="6158778" cy="969198"/>
      </dsp:txXfrm>
    </dsp:sp>
    <dsp:sp modelId="{57ACA6F6-6B36-44BD-A14E-357633A3894A}">
      <dsp:nvSpPr>
        <dsp:cNvPr id="0" name=""/>
        <dsp:cNvSpPr/>
      </dsp:nvSpPr>
      <dsp:spPr>
        <a:xfrm>
          <a:off x="0" y="2272419"/>
          <a:ext cx="6263640" cy="3185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Framework</a:t>
          </a:r>
        </a:p>
        <a:p>
          <a:pPr marL="457200" lvl="2" indent="-228600" algn="l" defTabSz="933450">
            <a:lnSpc>
              <a:spcPct val="90000"/>
            </a:lnSpc>
            <a:spcBef>
              <a:spcPct val="0"/>
            </a:spcBef>
            <a:spcAft>
              <a:spcPct val="20000"/>
            </a:spcAft>
            <a:buChar char="•"/>
          </a:pPr>
          <a:r>
            <a:rPr lang="en-US" sz="2100" kern="1200"/>
            <a:t>A set of ideas, facts or circumstances within which the tests will be conducted</a:t>
          </a:r>
        </a:p>
        <a:p>
          <a:pPr marL="228600" lvl="1" indent="-228600" algn="l" defTabSz="933450">
            <a:lnSpc>
              <a:spcPct val="90000"/>
            </a:lnSpc>
            <a:spcBef>
              <a:spcPct val="0"/>
            </a:spcBef>
            <a:spcAft>
              <a:spcPct val="20000"/>
            </a:spcAft>
            <a:buChar char="•"/>
          </a:pPr>
          <a:r>
            <a:rPr lang="en-US" sz="2100" kern="1200"/>
            <a:t>Scope</a:t>
          </a:r>
        </a:p>
        <a:p>
          <a:pPr marL="457200" lvl="2" indent="-228600" algn="l" defTabSz="933450">
            <a:lnSpc>
              <a:spcPct val="90000"/>
            </a:lnSpc>
            <a:spcBef>
              <a:spcPct val="0"/>
            </a:spcBef>
            <a:spcAft>
              <a:spcPct val="20000"/>
            </a:spcAft>
            <a:buChar char="•"/>
          </a:pPr>
          <a:r>
            <a:rPr lang="en-US" sz="2100" kern="1200"/>
            <a:t>The domain or extent of the test activities</a:t>
          </a:r>
        </a:p>
        <a:p>
          <a:pPr marL="228600" lvl="1" indent="-228600" algn="l" defTabSz="933450">
            <a:lnSpc>
              <a:spcPct val="90000"/>
            </a:lnSpc>
            <a:spcBef>
              <a:spcPct val="0"/>
            </a:spcBef>
            <a:spcAft>
              <a:spcPct val="20000"/>
            </a:spcAft>
            <a:buChar char="•"/>
          </a:pPr>
          <a:r>
            <a:rPr lang="en-US" sz="2100" kern="1200"/>
            <a:t>Details of resource needed</a:t>
          </a:r>
        </a:p>
        <a:p>
          <a:pPr marL="228600" lvl="1" indent="-228600" algn="l" defTabSz="933450">
            <a:lnSpc>
              <a:spcPct val="90000"/>
            </a:lnSpc>
            <a:spcBef>
              <a:spcPct val="0"/>
            </a:spcBef>
            <a:spcAft>
              <a:spcPct val="20000"/>
            </a:spcAft>
            <a:buChar char="•"/>
          </a:pPr>
          <a:r>
            <a:rPr lang="en-US" sz="2100" kern="1200"/>
            <a:t>Effort required</a:t>
          </a:r>
        </a:p>
        <a:p>
          <a:pPr marL="228600" lvl="1" indent="-228600" algn="l" defTabSz="933450">
            <a:lnSpc>
              <a:spcPct val="90000"/>
            </a:lnSpc>
            <a:spcBef>
              <a:spcPct val="0"/>
            </a:spcBef>
            <a:spcAft>
              <a:spcPct val="20000"/>
            </a:spcAft>
            <a:buChar char="•"/>
          </a:pPr>
          <a:r>
            <a:rPr lang="en-US" sz="2100" kern="1200"/>
            <a:t>Schedule of activities</a:t>
          </a:r>
        </a:p>
        <a:p>
          <a:pPr marL="228600" lvl="1" indent="-228600" algn="l" defTabSz="933450">
            <a:lnSpc>
              <a:spcPct val="90000"/>
            </a:lnSpc>
            <a:spcBef>
              <a:spcPct val="0"/>
            </a:spcBef>
            <a:spcAft>
              <a:spcPct val="20000"/>
            </a:spcAft>
            <a:buChar char="•"/>
          </a:pPr>
          <a:r>
            <a:rPr lang="en-US" sz="2100" kern="1200"/>
            <a:t>Budget</a:t>
          </a:r>
        </a:p>
      </dsp:txBody>
      <dsp:txXfrm>
        <a:off x="0" y="2272419"/>
        <a:ext cx="6263640" cy="318572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01819-7632-49FE-8842-CFFDC099B2DF}">
      <dsp:nvSpPr>
        <dsp:cNvPr id="0" name=""/>
        <dsp:cNvSpPr/>
      </dsp:nvSpPr>
      <dsp:spPr>
        <a:xfrm>
          <a:off x="0" y="671"/>
          <a:ext cx="6263640" cy="15723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E82821-C578-4B0B-A482-C27314D5541B}">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B5AD16-937F-4A0D-B0A7-C77F6B16CFB2}">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a:t>Test objectives are identified from different sources</a:t>
          </a:r>
        </a:p>
      </dsp:txBody>
      <dsp:txXfrm>
        <a:off x="1816103" y="671"/>
        <a:ext cx="4447536" cy="1572384"/>
      </dsp:txXfrm>
    </dsp:sp>
    <dsp:sp modelId="{E7BED75A-02C7-476B-8C3F-F28496463CB4}">
      <dsp:nvSpPr>
        <dsp:cNvPr id="0" name=""/>
        <dsp:cNvSpPr/>
      </dsp:nvSpPr>
      <dsp:spPr>
        <a:xfrm>
          <a:off x="0" y="1966151"/>
          <a:ext cx="6263640" cy="15723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D2B9A-0982-45AC-BD97-325783797CAE}">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016FDE-682C-487D-A521-9172E80595C3}">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a:t>Each test case is designed as a combination of modular test components called test steps</a:t>
          </a:r>
        </a:p>
      </dsp:txBody>
      <dsp:txXfrm>
        <a:off x="1816103" y="1966151"/>
        <a:ext cx="4447536" cy="1572384"/>
      </dsp:txXfrm>
    </dsp:sp>
    <dsp:sp modelId="{4978CAB6-A919-4154-A027-A0D6671FFAAD}">
      <dsp:nvSpPr>
        <dsp:cNvPr id="0" name=""/>
        <dsp:cNvSpPr/>
      </dsp:nvSpPr>
      <dsp:spPr>
        <a:xfrm>
          <a:off x="0" y="3931632"/>
          <a:ext cx="6263640" cy="157238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57818F-5A40-4337-9A05-F23344B41A0B}">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DD80C2-AF05-4CC7-A50D-20ED747DE9F2}">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a:t>Test steps are combined together to create more complex tests</a:t>
          </a:r>
        </a:p>
      </dsp:txBody>
      <dsp:txXfrm>
        <a:off x="1816103" y="3931632"/>
        <a:ext cx="4447536" cy="157238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4B7D6A-29BF-422C-8E5F-5965B6306891}">
      <dsp:nvSpPr>
        <dsp:cNvPr id="0" name=""/>
        <dsp:cNvSpPr/>
      </dsp:nvSpPr>
      <dsp:spPr>
        <a:xfrm>
          <a:off x="307345" y="1546"/>
          <a:ext cx="3222855" cy="193371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Metrics for monitoring test execution</a:t>
          </a:r>
        </a:p>
      </dsp:txBody>
      <dsp:txXfrm>
        <a:off x="307345" y="1546"/>
        <a:ext cx="3222855" cy="1933713"/>
      </dsp:txXfrm>
    </dsp:sp>
    <dsp:sp modelId="{34D75667-5B1B-4667-860C-DF096140F34A}">
      <dsp:nvSpPr>
        <dsp:cNvPr id="0" name=""/>
        <dsp:cNvSpPr/>
      </dsp:nvSpPr>
      <dsp:spPr>
        <a:xfrm>
          <a:off x="3852486" y="1546"/>
          <a:ext cx="3222855" cy="1933713"/>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Metrics for monitoring defects</a:t>
          </a:r>
        </a:p>
      </dsp:txBody>
      <dsp:txXfrm>
        <a:off x="3852486" y="1546"/>
        <a:ext cx="3222855" cy="1933713"/>
      </dsp:txXfrm>
    </dsp:sp>
    <dsp:sp modelId="{E2BEC6B3-6BC3-429D-86CD-815C2032857E}">
      <dsp:nvSpPr>
        <dsp:cNvPr id="0" name=""/>
        <dsp:cNvSpPr/>
      </dsp:nvSpPr>
      <dsp:spPr>
        <a:xfrm>
          <a:off x="7397627" y="1546"/>
          <a:ext cx="3222855" cy="1933713"/>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Test case effectiveness metrics</a:t>
          </a:r>
        </a:p>
        <a:p>
          <a:pPr marL="171450" lvl="1" indent="-171450" algn="l" defTabSz="755650">
            <a:lnSpc>
              <a:spcPct val="90000"/>
            </a:lnSpc>
            <a:spcBef>
              <a:spcPct val="0"/>
            </a:spcBef>
            <a:spcAft>
              <a:spcPct val="15000"/>
            </a:spcAft>
            <a:buChar char="•"/>
          </a:pPr>
          <a:r>
            <a:rPr lang="en-US" sz="1700" kern="1200"/>
            <a:t>Measure the “defect revealing ability” of the test suite</a:t>
          </a:r>
        </a:p>
        <a:p>
          <a:pPr marL="171450" lvl="1" indent="-171450" algn="l" defTabSz="755650">
            <a:lnSpc>
              <a:spcPct val="90000"/>
            </a:lnSpc>
            <a:spcBef>
              <a:spcPct val="0"/>
            </a:spcBef>
            <a:spcAft>
              <a:spcPct val="15000"/>
            </a:spcAft>
            <a:buChar char="•"/>
          </a:pPr>
          <a:r>
            <a:rPr lang="en-US" sz="1700" kern="1200"/>
            <a:t>Use the metric to improve the test design process</a:t>
          </a:r>
        </a:p>
      </dsp:txBody>
      <dsp:txXfrm>
        <a:off x="7397627" y="1546"/>
        <a:ext cx="3222855" cy="1933713"/>
      </dsp:txXfrm>
    </dsp:sp>
    <dsp:sp modelId="{56344841-A000-4E27-A23A-D437132C8F98}">
      <dsp:nvSpPr>
        <dsp:cNvPr id="0" name=""/>
        <dsp:cNvSpPr/>
      </dsp:nvSpPr>
      <dsp:spPr>
        <a:xfrm>
          <a:off x="3852486" y="2257545"/>
          <a:ext cx="3222855" cy="193371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Test-effort effectiveness metrics</a:t>
          </a:r>
        </a:p>
        <a:p>
          <a:pPr marL="171450" lvl="1" indent="-171450" algn="l" defTabSz="755650">
            <a:lnSpc>
              <a:spcPct val="90000"/>
            </a:lnSpc>
            <a:spcBef>
              <a:spcPct val="0"/>
            </a:spcBef>
            <a:spcAft>
              <a:spcPct val="15000"/>
            </a:spcAft>
            <a:buChar char="•"/>
          </a:pPr>
          <a:r>
            <a:rPr lang="en-US" sz="1700" kern="1200"/>
            <a:t>Number of defects found by the customers that were not found by the test engineers</a:t>
          </a:r>
        </a:p>
      </dsp:txBody>
      <dsp:txXfrm>
        <a:off x="3852486" y="2257545"/>
        <a:ext cx="3222855" cy="193371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E0CCF-F45E-4045-8009-6F6EB071F10F}">
      <dsp:nvSpPr>
        <dsp:cNvPr id="0" name=""/>
        <dsp:cNvSpPr/>
      </dsp:nvSpPr>
      <dsp:spPr>
        <a:xfrm>
          <a:off x="307345" y="1546"/>
          <a:ext cx="3222855" cy="193371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Increased productivity of the testers</a:t>
          </a:r>
        </a:p>
      </dsp:txBody>
      <dsp:txXfrm>
        <a:off x="307345" y="1546"/>
        <a:ext cx="3222855" cy="1933713"/>
      </dsp:txXfrm>
    </dsp:sp>
    <dsp:sp modelId="{ED8974A6-D78C-4867-AF34-3CB2294051FB}">
      <dsp:nvSpPr>
        <dsp:cNvPr id="0" name=""/>
        <dsp:cNvSpPr/>
      </dsp:nvSpPr>
      <dsp:spPr>
        <a:xfrm>
          <a:off x="3852486" y="1546"/>
          <a:ext cx="3222855" cy="193371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Better coverage of testing</a:t>
          </a:r>
        </a:p>
      </dsp:txBody>
      <dsp:txXfrm>
        <a:off x="3852486" y="1546"/>
        <a:ext cx="3222855" cy="1933713"/>
      </dsp:txXfrm>
    </dsp:sp>
    <dsp:sp modelId="{36DC6D89-4955-43AC-AD30-216BB071BAE3}">
      <dsp:nvSpPr>
        <dsp:cNvPr id="0" name=""/>
        <dsp:cNvSpPr/>
      </dsp:nvSpPr>
      <dsp:spPr>
        <a:xfrm>
          <a:off x="7397627" y="1546"/>
          <a:ext cx="3222855" cy="193371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Reduced durations of the testing phases</a:t>
          </a:r>
        </a:p>
      </dsp:txBody>
      <dsp:txXfrm>
        <a:off x="7397627" y="1546"/>
        <a:ext cx="3222855" cy="1933713"/>
      </dsp:txXfrm>
    </dsp:sp>
    <dsp:sp modelId="{54A7D17E-63DE-4647-9D5A-412EC027B3CC}">
      <dsp:nvSpPr>
        <dsp:cNvPr id="0" name=""/>
        <dsp:cNvSpPr/>
      </dsp:nvSpPr>
      <dsp:spPr>
        <a:xfrm>
          <a:off x="2079915" y="2257545"/>
          <a:ext cx="3222855" cy="193371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Reduced cost of software maintenance</a:t>
          </a:r>
        </a:p>
      </dsp:txBody>
      <dsp:txXfrm>
        <a:off x="2079915" y="2257545"/>
        <a:ext cx="3222855" cy="1933713"/>
      </dsp:txXfrm>
    </dsp:sp>
    <dsp:sp modelId="{5DF9E550-175D-4CFB-8F12-F550DABEB0F0}">
      <dsp:nvSpPr>
        <dsp:cNvPr id="0" name=""/>
        <dsp:cNvSpPr/>
      </dsp:nvSpPr>
      <dsp:spPr>
        <a:xfrm>
          <a:off x="5625057" y="2257545"/>
          <a:ext cx="3222855" cy="193371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Increased effectiveness of test cases</a:t>
          </a:r>
        </a:p>
      </dsp:txBody>
      <dsp:txXfrm>
        <a:off x="5625057" y="2257545"/>
        <a:ext cx="3222855" cy="193371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DFD9D-936A-4C5C-8BCB-F2E56A919966}">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C56A83-7638-4ED6-A1E4-3C93630B80E3}">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Finding and fixing a software problem after delivery is often 100 times more expensive than finding and fixing it during the requirements testing phase.</a:t>
          </a:r>
        </a:p>
      </dsp:txBody>
      <dsp:txXfrm>
        <a:off x="0" y="675"/>
        <a:ext cx="6900512" cy="1106957"/>
      </dsp:txXfrm>
    </dsp:sp>
    <dsp:sp modelId="{667539AF-AF18-45CF-8228-808AF870B078}">
      <dsp:nvSpPr>
        <dsp:cNvPr id="0" name=""/>
        <dsp:cNvSpPr/>
      </dsp:nvSpPr>
      <dsp:spPr>
        <a:xfrm>
          <a:off x="0" y="1107633"/>
          <a:ext cx="6900512"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F44573-0667-484C-A1EC-62B504621ACD}">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About 40-50% of the effort on current software projects is spent on avoidable rework.</a:t>
          </a:r>
        </a:p>
      </dsp:txBody>
      <dsp:txXfrm>
        <a:off x="0" y="1107633"/>
        <a:ext cx="6900512" cy="1106957"/>
      </dsp:txXfrm>
    </dsp:sp>
    <dsp:sp modelId="{B6AA019E-DFD0-4BC1-B7F5-D6968CA59D01}">
      <dsp:nvSpPr>
        <dsp:cNvPr id="0" name=""/>
        <dsp:cNvSpPr/>
      </dsp:nvSpPr>
      <dsp:spPr>
        <a:xfrm>
          <a:off x="0" y="2214591"/>
          <a:ext cx="6900512"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FADF57-7C21-4DE7-92FA-BAD5B9C3790C}">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About 80% of the avoidable rework comes from 20% of the defects.</a:t>
          </a:r>
        </a:p>
      </dsp:txBody>
      <dsp:txXfrm>
        <a:off x="0" y="2214591"/>
        <a:ext cx="6900512" cy="1106957"/>
      </dsp:txXfrm>
    </dsp:sp>
    <dsp:sp modelId="{DB5A758B-5587-495A-8563-43410D4ABAE3}">
      <dsp:nvSpPr>
        <dsp:cNvPr id="0" name=""/>
        <dsp:cNvSpPr/>
      </dsp:nvSpPr>
      <dsp:spPr>
        <a:xfrm>
          <a:off x="0" y="3321549"/>
          <a:ext cx="6900512"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F05FDB-8705-453D-ACF2-227A0AD037EE}">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About 80% of the defects come from 20% of the modules and about half the modules are defect free.</a:t>
          </a:r>
        </a:p>
      </dsp:txBody>
      <dsp:txXfrm>
        <a:off x="0" y="3321549"/>
        <a:ext cx="6900512" cy="1106957"/>
      </dsp:txXfrm>
    </dsp:sp>
    <dsp:sp modelId="{6294D4B1-A1CA-44B8-AFF5-67825BBAC076}">
      <dsp:nvSpPr>
        <dsp:cNvPr id="0" name=""/>
        <dsp:cNvSpPr/>
      </dsp:nvSpPr>
      <dsp:spPr>
        <a:xfrm>
          <a:off x="0" y="4428507"/>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DD91E7-8DA4-4D77-AEF8-9633AE4905FB}">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About 90% of the downtime comes from at most 10% of the defects.</a:t>
          </a:r>
        </a:p>
      </dsp:txBody>
      <dsp:txXfrm>
        <a:off x="0" y="4428507"/>
        <a:ext cx="6900512" cy="11069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F0CCD-28FA-4C77-8CDE-4D4C35ABE343}">
      <dsp:nvSpPr>
        <dsp:cNvPr id="0" name=""/>
        <dsp:cNvSpPr/>
      </dsp:nvSpPr>
      <dsp:spPr>
        <a:xfrm>
          <a:off x="0" y="535"/>
          <a:ext cx="587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F96CC6-3D77-4ECD-A499-3F61B88895F5}">
      <dsp:nvSpPr>
        <dsp:cNvPr id="0" name=""/>
        <dsp:cNvSpPr/>
      </dsp:nvSpPr>
      <dsp:spPr>
        <a:xfrm>
          <a:off x="0" y="535"/>
          <a:ext cx="5872480" cy="877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Between 1985 and 1987 a computer-controlled radiation therapy machine delivered fatal doses to six people.</a:t>
          </a:r>
        </a:p>
      </dsp:txBody>
      <dsp:txXfrm>
        <a:off x="0" y="535"/>
        <a:ext cx="5872480" cy="877609"/>
      </dsp:txXfrm>
    </dsp:sp>
    <dsp:sp modelId="{916D61C6-1D4C-45AF-A1E1-050EFD752F2E}">
      <dsp:nvSpPr>
        <dsp:cNvPr id="0" name=""/>
        <dsp:cNvSpPr/>
      </dsp:nvSpPr>
      <dsp:spPr>
        <a:xfrm>
          <a:off x="0" y="878145"/>
          <a:ext cx="587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A1034A-D568-4670-A28F-482AEE36FE6A}">
      <dsp:nvSpPr>
        <dsp:cNvPr id="0" name=""/>
        <dsp:cNvSpPr/>
      </dsp:nvSpPr>
      <dsp:spPr>
        <a:xfrm>
          <a:off x="0" y="878145"/>
          <a:ext cx="5872480" cy="877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Software was developed by a single person, using PDP 11 assembly language, over a period of several years. </a:t>
          </a:r>
        </a:p>
      </dsp:txBody>
      <dsp:txXfrm>
        <a:off x="0" y="878145"/>
        <a:ext cx="5872480" cy="877609"/>
      </dsp:txXfrm>
    </dsp:sp>
    <dsp:sp modelId="{33057036-14E1-4575-829C-53324842543D}">
      <dsp:nvSpPr>
        <dsp:cNvPr id="0" name=""/>
        <dsp:cNvSpPr/>
      </dsp:nvSpPr>
      <dsp:spPr>
        <a:xfrm>
          <a:off x="0" y="1755755"/>
          <a:ext cx="587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91CC01-79F4-4A3D-813A-8A504794DFC3}">
      <dsp:nvSpPr>
        <dsp:cNvPr id="0" name=""/>
        <dsp:cNvSpPr/>
      </dsp:nvSpPr>
      <dsp:spPr>
        <a:xfrm>
          <a:off x="0" y="1755755"/>
          <a:ext cx="5872480" cy="877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The software "evolved" from the Therac-6 software, which was started in 1972.</a:t>
          </a:r>
        </a:p>
      </dsp:txBody>
      <dsp:txXfrm>
        <a:off x="0" y="1755755"/>
        <a:ext cx="5872480" cy="877609"/>
      </dsp:txXfrm>
    </dsp:sp>
    <dsp:sp modelId="{C6B27336-9867-441C-982C-0E8A60F3D378}">
      <dsp:nvSpPr>
        <dsp:cNvPr id="0" name=""/>
        <dsp:cNvSpPr/>
      </dsp:nvSpPr>
      <dsp:spPr>
        <a:xfrm>
          <a:off x="0" y="2633364"/>
          <a:ext cx="587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62747F-6239-4893-9879-E86A48B615DF}">
      <dsp:nvSpPr>
        <dsp:cNvPr id="0" name=""/>
        <dsp:cNvSpPr/>
      </dsp:nvSpPr>
      <dsp:spPr>
        <a:xfrm>
          <a:off x="0" y="2633364"/>
          <a:ext cx="5872480" cy="877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The "program structure and certain subroutines were carried over to the Therac-25 around 1976." </a:t>
          </a:r>
        </a:p>
      </dsp:txBody>
      <dsp:txXfrm>
        <a:off x="0" y="2633364"/>
        <a:ext cx="5872480" cy="877609"/>
      </dsp:txXfrm>
    </dsp:sp>
    <dsp:sp modelId="{45CD256A-3700-4F25-BC77-25786B0BDD75}">
      <dsp:nvSpPr>
        <dsp:cNvPr id="0" name=""/>
        <dsp:cNvSpPr/>
      </dsp:nvSpPr>
      <dsp:spPr>
        <a:xfrm>
          <a:off x="0" y="3510974"/>
          <a:ext cx="587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8F50C0-8C73-46B9-B1C7-A2AC031F38B0}">
      <dsp:nvSpPr>
        <dsp:cNvPr id="0" name=""/>
        <dsp:cNvSpPr/>
      </dsp:nvSpPr>
      <dsp:spPr>
        <a:xfrm>
          <a:off x="0" y="3510974"/>
          <a:ext cx="5872480" cy="877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It appears that unit and software testing was minimal, with most effort directed at the integrated system test. </a:t>
          </a:r>
        </a:p>
      </dsp:txBody>
      <dsp:txXfrm>
        <a:off x="0" y="3510974"/>
        <a:ext cx="5872480" cy="8776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8F65FB-ABD4-4DA9-B2BF-1919EC5AD499}">
      <dsp:nvSpPr>
        <dsp:cNvPr id="0" name=""/>
        <dsp:cNvSpPr/>
      </dsp:nvSpPr>
      <dsp:spPr>
        <a:xfrm>
          <a:off x="930572" y="3032"/>
          <a:ext cx="2833338" cy="170000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Numerous oil rig incidents</a:t>
          </a:r>
        </a:p>
      </dsp:txBody>
      <dsp:txXfrm>
        <a:off x="930572" y="3032"/>
        <a:ext cx="2833338" cy="1700003"/>
      </dsp:txXfrm>
    </dsp:sp>
    <dsp:sp modelId="{752014B0-94E1-4BE8-B2AA-32410E0540AF}">
      <dsp:nvSpPr>
        <dsp:cNvPr id="0" name=""/>
        <dsp:cNvSpPr/>
      </dsp:nvSpPr>
      <dsp:spPr>
        <a:xfrm>
          <a:off x="4047245" y="3032"/>
          <a:ext cx="2833338" cy="1700003"/>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2010 Toyota Prius braking system?</a:t>
          </a:r>
        </a:p>
      </dsp:txBody>
      <dsp:txXfrm>
        <a:off x="4047245" y="3032"/>
        <a:ext cx="2833338" cy="1700003"/>
      </dsp:txXfrm>
    </dsp:sp>
    <dsp:sp modelId="{86EC6B45-D0CC-4D19-97A7-ED251824315D}">
      <dsp:nvSpPr>
        <dsp:cNvPr id="0" name=""/>
        <dsp:cNvSpPr/>
      </dsp:nvSpPr>
      <dsp:spPr>
        <a:xfrm>
          <a:off x="7163917" y="3032"/>
          <a:ext cx="2833338" cy="1700003"/>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2003 Northeast power outage</a:t>
          </a:r>
        </a:p>
      </dsp:txBody>
      <dsp:txXfrm>
        <a:off x="7163917" y="3032"/>
        <a:ext cx="2833338" cy="1700003"/>
      </dsp:txXfrm>
    </dsp:sp>
    <dsp:sp modelId="{70DCB3FA-C6FE-4521-934D-4298EB9C93E7}">
      <dsp:nvSpPr>
        <dsp:cNvPr id="0" name=""/>
        <dsp:cNvSpPr/>
      </dsp:nvSpPr>
      <dsp:spPr>
        <a:xfrm>
          <a:off x="930572" y="1986369"/>
          <a:ext cx="2833338" cy="1700003"/>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1994 Denver airport baggage handling system.</a:t>
          </a:r>
        </a:p>
      </dsp:txBody>
      <dsp:txXfrm>
        <a:off x="930572" y="1986369"/>
        <a:ext cx="2833338" cy="1700003"/>
      </dsp:txXfrm>
    </dsp:sp>
    <dsp:sp modelId="{0C3EDF71-777D-429E-9830-70763C17D098}">
      <dsp:nvSpPr>
        <dsp:cNvPr id="0" name=""/>
        <dsp:cNvSpPr/>
      </dsp:nvSpPr>
      <dsp:spPr>
        <a:xfrm>
          <a:off x="4047245" y="1986369"/>
          <a:ext cx="2833338" cy="1700003"/>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Boeing Max</a:t>
          </a:r>
        </a:p>
      </dsp:txBody>
      <dsp:txXfrm>
        <a:off x="4047245" y="1986369"/>
        <a:ext cx="2833338" cy="1700003"/>
      </dsp:txXfrm>
    </dsp:sp>
    <dsp:sp modelId="{A350A3C5-4716-4262-871A-02F8BE6BF59C}">
      <dsp:nvSpPr>
        <dsp:cNvPr id="0" name=""/>
        <dsp:cNvSpPr/>
      </dsp:nvSpPr>
      <dsp:spPr>
        <a:xfrm>
          <a:off x="7163917" y="1986369"/>
          <a:ext cx="2833338" cy="170000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Do you have examples?</a:t>
          </a:r>
        </a:p>
      </dsp:txBody>
      <dsp:txXfrm>
        <a:off x="7163917" y="1986369"/>
        <a:ext cx="2833338" cy="17000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76AB4-89DF-49D9-8453-CCE4E54A3A80}">
      <dsp:nvSpPr>
        <dsp:cNvPr id="0" name=""/>
        <dsp:cNvSpPr/>
      </dsp:nvSpPr>
      <dsp:spPr>
        <a:xfrm>
          <a:off x="1333" y="283965"/>
          <a:ext cx="5202457" cy="312147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a:t>
          </a:r>
          <a:r>
            <a:rPr lang="en-US" sz="3500" b="1" kern="1200" dirty="0"/>
            <a:t>Testing</a:t>
          </a:r>
          <a:r>
            <a:rPr lang="en-US" sz="3500" kern="1200" dirty="0"/>
            <a:t> can show the presence of bugs, but never their absence” —</a:t>
          </a:r>
        </a:p>
        <a:p>
          <a:pPr marL="0" lvl="0" indent="0" algn="ctr" defTabSz="1555750">
            <a:lnSpc>
              <a:spcPct val="90000"/>
            </a:lnSpc>
            <a:spcBef>
              <a:spcPct val="0"/>
            </a:spcBef>
            <a:spcAft>
              <a:spcPct val="35000"/>
            </a:spcAft>
            <a:buNone/>
          </a:pPr>
          <a:r>
            <a:rPr lang="en-US" sz="3500" kern="1200" dirty="0" err="1"/>
            <a:t>Edsger</a:t>
          </a:r>
          <a:r>
            <a:rPr lang="en-US" sz="3500" kern="1200" dirty="0"/>
            <a:t> </a:t>
          </a:r>
          <a:r>
            <a:rPr lang="en-US" sz="3500" b="1" kern="1200" dirty="0"/>
            <a:t>Dijkstra</a:t>
          </a:r>
          <a:r>
            <a:rPr lang="en-US" sz="3500" kern="1200" dirty="0"/>
            <a:t>, </a:t>
          </a:r>
          <a:r>
            <a:rPr lang="en-US" sz="3500" i="1" kern="1200" dirty="0"/>
            <a:t>Structured Programming,</a:t>
          </a:r>
          <a:r>
            <a:rPr lang="en-US" sz="3500" kern="1200" dirty="0"/>
            <a:t> 1972</a:t>
          </a:r>
        </a:p>
      </dsp:txBody>
      <dsp:txXfrm>
        <a:off x="1333" y="283965"/>
        <a:ext cx="5202457" cy="3121474"/>
      </dsp:txXfrm>
    </dsp:sp>
    <dsp:sp modelId="{975A930E-EA15-44AF-9A53-037095CD6001}">
      <dsp:nvSpPr>
        <dsp:cNvPr id="0" name=""/>
        <dsp:cNvSpPr/>
      </dsp:nvSpPr>
      <dsp:spPr>
        <a:xfrm>
          <a:off x="5724037" y="283965"/>
          <a:ext cx="5202457" cy="3121474"/>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In general proofs of non-existence are impossible – prove that there is no Santa Claus! </a:t>
          </a:r>
        </a:p>
      </dsp:txBody>
      <dsp:txXfrm>
        <a:off x="5724037" y="283965"/>
        <a:ext cx="5202457" cy="31214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2DF449-A3F9-43EA-982E-66BB19F2D6A5}">
      <dsp:nvSpPr>
        <dsp:cNvPr id="0" name=""/>
        <dsp:cNvSpPr/>
      </dsp:nvSpPr>
      <dsp:spPr>
        <a:xfrm>
          <a:off x="618474" y="0"/>
          <a:ext cx="5252560" cy="5252560"/>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06BD7-3B34-4594-B62D-9BDC6B3F1086}">
      <dsp:nvSpPr>
        <dsp:cNvPr id="0" name=""/>
        <dsp:cNvSpPr/>
      </dsp:nvSpPr>
      <dsp:spPr>
        <a:xfrm>
          <a:off x="1117467" y="498993"/>
          <a:ext cx="2048498" cy="204849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“To find all possible bugs” (&lt; 1972)</a:t>
          </a:r>
        </a:p>
      </dsp:txBody>
      <dsp:txXfrm>
        <a:off x="1217466" y="598992"/>
        <a:ext cx="1848500" cy="1848500"/>
      </dsp:txXfrm>
    </dsp:sp>
    <dsp:sp modelId="{87EA2173-DCD0-479C-A214-9C10CEA37A6B}">
      <dsp:nvSpPr>
        <dsp:cNvPr id="0" name=""/>
        <dsp:cNvSpPr/>
      </dsp:nvSpPr>
      <dsp:spPr>
        <a:xfrm>
          <a:off x="3323543" y="498993"/>
          <a:ext cx="2048498" cy="2048498"/>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“To demonstrate the absence of bugs” (until about 1980)</a:t>
          </a:r>
        </a:p>
      </dsp:txBody>
      <dsp:txXfrm>
        <a:off x="3423542" y="598992"/>
        <a:ext cx="1848500" cy="1848500"/>
      </dsp:txXfrm>
    </dsp:sp>
    <dsp:sp modelId="{BC849B4D-90C5-442C-BB6A-A47530F79AF6}">
      <dsp:nvSpPr>
        <dsp:cNvPr id="0" name=""/>
        <dsp:cNvSpPr/>
      </dsp:nvSpPr>
      <dsp:spPr>
        <a:xfrm>
          <a:off x="1117467" y="2705068"/>
          <a:ext cx="2048498" cy="2048498"/>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“To verify that the code meets its specifications and satisfies the customer – i.e. demonstration of proper behavior” (today…but)</a:t>
          </a:r>
        </a:p>
      </dsp:txBody>
      <dsp:txXfrm>
        <a:off x="1217466" y="2805067"/>
        <a:ext cx="1848500" cy="1848500"/>
      </dsp:txXfrm>
    </dsp:sp>
    <dsp:sp modelId="{7C76C61A-BC51-48D2-AE45-F80A8070F281}">
      <dsp:nvSpPr>
        <dsp:cNvPr id="0" name=""/>
        <dsp:cNvSpPr/>
      </dsp:nvSpPr>
      <dsp:spPr>
        <a:xfrm>
          <a:off x="3323543" y="2705068"/>
          <a:ext cx="2048498" cy="204849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Improve software quality!!!</a:t>
          </a:r>
        </a:p>
      </dsp:txBody>
      <dsp:txXfrm>
        <a:off x="3423542" y="2805067"/>
        <a:ext cx="1848500" cy="18485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4CD48-747F-4FEC-A1B0-C9F7E9148A95}">
      <dsp:nvSpPr>
        <dsp:cNvPr id="0" name=""/>
        <dsp:cNvSpPr/>
      </dsp:nvSpPr>
      <dsp:spPr>
        <a:xfrm>
          <a:off x="3201" y="193789"/>
          <a:ext cx="2539866" cy="152391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does work</a:t>
          </a:r>
        </a:p>
      </dsp:txBody>
      <dsp:txXfrm>
        <a:off x="3201" y="193789"/>
        <a:ext cx="2539866" cy="1523919"/>
      </dsp:txXfrm>
    </dsp:sp>
    <dsp:sp modelId="{A0E78201-864A-405B-9847-25103B3FA555}">
      <dsp:nvSpPr>
        <dsp:cNvPr id="0" name=""/>
        <dsp:cNvSpPr/>
      </dsp:nvSpPr>
      <dsp:spPr>
        <a:xfrm>
          <a:off x="2797054" y="193789"/>
          <a:ext cx="2539866" cy="152391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does not work</a:t>
          </a:r>
        </a:p>
      </dsp:txBody>
      <dsp:txXfrm>
        <a:off x="2797054" y="193789"/>
        <a:ext cx="2539866" cy="1523919"/>
      </dsp:txXfrm>
    </dsp:sp>
    <dsp:sp modelId="{23D4B05E-E2BB-4522-9119-582FCF71BB76}">
      <dsp:nvSpPr>
        <dsp:cNvPr id="0" name=""/>
        <dsp:cNvSpPr/>
      </dsp:nvSpPr>
      <dsp:spPr>
        <a:xfrm>
          <a:off x="5590907" y="193789"/>
          <a:ext cx="2539866" cy="152391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Reduce the risk of failures</a:t>
          </a:r>
        </a:p>
      </dsp:txBody>
      <dsp:txXfrm>
        <a:off x="5590907" y="193789"/>
        <a:ext cx="2539866" cy="1523919"/>
      </dsp:txXfrm>
    </dsp:sp>
    <dsp:sp modelId="{DC5D7684-B4E5-468F-A5C5-7C03F6AA768D}">
      <dsp:nvSpPr>
        <dsp:cNvPr id="0" name=""/>
        <dsp:cNvSpPr/>
      </dsp:nvSpPr>
      <dsp:spPr>
        <a:xfrm>
          <a:off x="8384760" y="193789"/>
          <a:ext cx="2539866" cy="152391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Reduce the cost of testing</a:t>
          </a:r>
        </a:p>
      </dsp:txBody>
      <dsp:txXfrm>
        <a:off x="8384760" y="193789"/>
        <a:ext cx="2539866" cy="1523919"/>
      </dsp:txXfrm>
    </dsp:sp>
    <dsp:sp modelId="{8E6B3CC3-EFF2-48DE-AAAB-B7BD4B66847F}">
      <dsp:nvSpPr>
        <dsp:cNvPr id="0" name=""/>
        <dsp:cNvSpPr/>
      </dsp:nvSpPr>
      <dsp:spPr>
        <a:xfrm>
          <a:off x="3201" y="1971695"/>
          <a:ext cx="2539866" cy="152391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Testing is a lifecycle, quality improvement strategy</a:t>
          </a:r>
        </a:p>
      </dsp:txBody>
      <dsp:txXfrm>
        <a:off x="3201" y="1971695"/>
        <a:ext cx="2539866" cy="1523919"/>
      </dsp:txXfrm>
    </dsp:sp>
    <dsp:sp modelId="{51C31CD5-6D6A-41F9-89EF-39554EFCFAF8}">
      <dsp:nvSpPr>
        <dsp:cNvPr id="0" name=""/>
        <dsp:cNvSpPr/>
      </dsp:nvSpPr>
      <dsp:spPr>
        <a:xfrm>
          <a:off x="2797054" y="1971695"/>
          <a:ext cx="2539866" cy="152391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 a business context, software requirements specifications are a legally enforceable contract. </a:t>
          </a:r>
        </a:p>
      </dsp:txBody>
      <dsp:txXfrm>
        <a:off x="2797054" y="1971695"/>
        <a:ext cx="2539866" cy="1523919"/>
      </dsp:txXfrm>
    </dsp:sp>
    <dsp:sp modelId="{EAB20B8B-6BA0-4AE6-A318-F219C6906361}">
      <dsp:nvSpPr>
        <dsp:cNvPr id="0" name=""/>
        <dsp:cNvSpPr/>
      </dsp:nvSpPr>
      <dsp:spPr>
        <a:xfrm>
          <a:off x="5590907" y="1971695"/>
          <a:ext cx="2539866" cy="152391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Failure to meet specifications (and the discovery of software bugs) can lead to litigation.</a:t>
          </a:r>
        </a:p>
      </dsp:txBody>
      <dsp:txXfrm>
        <a:off x="5590907" y="1971695"/>
        <a:ext cx="2539866" cy="1523919"/>
      </dsp:txXfrm>
    </dsp:sp>
    <dsp:sp modelId="{3FCFB7DA-752A-45F5-8412-8C4D795B4505}">
      <dsp:nvSpPr>
        <dsp:cNvPr id="0" name=""/>
        <dsp:cNvSpPr/>
      </dsp:nvSpPr>
      <dsp:spPr>
        <a:xfrm>
          <a:off x="8384760" y="1971695"/>
          <a:ext cx="2539866" cy="152391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Proper testing can help to avoid lawsuits, aggravation, and serious financial penalties.</a:t>
          </a:r>
        </a:p>
      </dsp:txBody>
      <dsp:txXfrm>
        <a:off x="8384760" y="1971695"/>
        <a:ext cx="2539866" cy="15239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D8D4A-E858-49D4-8237-FCF97568163C}">
      <dsp:nvSpPr>
        <dsp:cNvPr id="0" name=""/>
        <dsp:cNvSpPr/>
      </dsp:nvSpPr>
      <dsp:spPr>
        <a:xfrm>
          <a:off x="0" y="413468"/>
          <a:ext cx="6263640" cy="24475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37388" rIns="486128"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Evaluation of software system that help in determining whether the product of a given development phase satisfy the requirements established before the start of that phase</a:t>
          </a:r>
        </a:p>
        <a:p>
          <a:pPr marL="457200" lvl="2" indent="-228600" algn="l" defTabSz="933450">
            <a:lnSpc>
              <a:spcPct val="90000"/>
            </a:lnSpc>
            <a:spcBef>
              <a:spcPct val="0"/>
            </a:spcBef>
            <a:spcAft>
              <a:spcPct val="15000"/>
            </a:spcAft>
            <a:buChar char="•"/>
          </a:pPr>
          <a:r>
            <a:rPr lang="en-US" sz="2100" kern="1200" dirty="0"/>
            <a:t>Building the product correctly (“</a:t>
          </a:r>
          <a:r>
            <a:rPr lang="en-US" sz="2100" b="1" kern="1200" dirty="0"/>
            <a:t>A</a:t>
          </a:r>
          <a:r>
            <a:rPr lang="en-US" sz="2100" b="1" u="sng" kern="1200" dirty="0"/>
            <a:t>m I building the product right</a:t>
          </a:r>
          <a:r>
            <a:rPr lang="en-US" sz="2100" kern="1200" dirty="0"/>
            <a:t>?”</a:t>
          </a:r>
        </a:p>
      </dsp:txBody>
      <dsp:txXfrm>
        <a:off x="0" y="413468"/>
        <a:ext cx="6263640" cy="2447550"/>
      </dsp:txXfrm>
    </dsp:sp>
    <dsp:sp modelId="{9D7A308D-6AB8-48FA-840E-6AB597166B1C}">
      <dsp:nvSpPr>
        <dsp:cNvPr id="0" name=""/>
        <dsp:cNvSpPr/>
      </dsp:nvSpPr>
      <dsp:spPr>
        <a:xfrm>
          <a:off x="313182" y="103508"/>
          <a:ext cx="4384548" cy="6199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33450">
            <a:lnSpc>
              <a:spcPct val="90000"/>
            </a:lnSpc>
            <a:spcBef>
              <a:spcPct val="0"/>
            </a:spcBef>
            <a:spcAft>
              <a:spcPct val="35000"/>
            </a:spcAft>
            <a:buNone/>
          </a:pPr>
          <a:r>
            <a:rPr lang="en-US" sz="2100" b="1" u="sng" kern="1200"/>
            <a:t>Verification</a:t>
          </a:r>
          <a:endParaRPr lang="en-US" sz="2100" kern="1200"/>
        </a:p>
      </dsp:txBody>
      <dsp:txXfrm>
        <a:off x="343444" y="133770"/>
        <a:ext cx="4324024" cy="559396"/>
      </dsp:txXfrm>
    </dsp:sp>
    <dsp:sp modelId="{A1EB3EB7-D4C3-492F-8BE4-6362099D1A44}">
      <dsp:nvSpPr>
        <dsp:cNvPr id="0" name=""/>
        <dsp:cNvSpPr/>
      </dsp:nvSpPr>
      <dsp:spPr>
        <a:xfrm>
          <a:off x="0" y="3284379"/>
          <a:ext cx="6263640" cy="2116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37388" rIns="486128"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Evaluation of software system that help in determining whether the product meets its intended use</a:t>
          </a:r>
        </a:p>
        <a:p>
          <a:pPr marL="457200" lvl="2" indent="-228600" algn="l" defTabSz="933450">
            <a:lnSpc>
              <a:spcPct val="90000"/>
            </a:lnSpc>
            <a:spcBef>
              <a:spcPct val="0"/>
            </a:spcBef>
            <a:spcAft>
              <a:spcPct val="15000"/>
            </a:spcAft>
            <a:buChar char="•"/>
          </a:pPr>
          <a:r>
            <a:rPr lang="en-US" sz="2100" kern="1200" dirty="0"/>
            <a:t>Building the correct product (“</a:t>
          </a:r>
          <a:r>
            <a:rPr lang="en-US" sz="2100" b="1" kern="1200" dirty="0"/>
            <a:t>Am I building the right product?</a:t>
          </a:r>
          <a:r>
            <a:rPr lang="en-US" sz="2100" kern="1200" dirty="0"/>
            <a:t>”</a:t>
          </a:r>
        </a:p>
      </dsp:txBody>
      <dsp:txXfrm>
        <a:off x="0" y="3284379"/>
        <a:ext cx="6263640" cy="2116800"/>
      </dsp:txXfrm>
    </dsp:sp>
    <dsp:sp modelId="{AE69F232-8B68-4B05-81DD-F97F6CD24F32}">
      <dsp:nvSpPr>
        <dsp:cNvPr id="0" name=""/>
        <dsp:cNvSpPr/>
      </dsp:nvSpPr>
      <dsp:spPr>
        <a:xfrm>
          <a:off x="313182" y="2974419"/>
          <a:ext cx="4384548" cy="6199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33450">
            <a:lnSpc>
              <a:spcPct val="90000"/>
            </a:lnSpc>
            <a:spcBef>
              <a:spcPct val="0"/>
            </a:spcBef>
            <a:spcAft>
              <a:spcPct val="35000"/>
            </a:spcAft>
            <a:buNone/>
          </a:pPr>
          <a:r>
            <a:rPr lang="en-US" sz="2100" b="1" u="sng" kern="1200"/>
            <a:t>Validation</a:t>
          </a:r>
          <a:endParaRPr lang="en-US" sz="2100" kern="1200"/>
        </a:p>
      </dsp:txBody>
      <dsp:txXfrm>
        <a:off x="343444" y="3004681"/>
        <a:ext cx="4324024" cy="5593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5BEC0-1ABF-494A-8CC4-7A2A31CD1418}">
      <dsp:nvSpPr>
        <dsp:cNvPr id="0" name=""/>
        <dsp:cNvSpPr/>
      </dsp:nvSpPr>
      <dsp:spPr>
        <a:xfrm>
          <a:off x="0" y="0"/>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A00634-AEE9-4B9B-A16F-90012D1A8CC4}">
      <dsp:nvSpPr>
        <dsp:cNvPr id="0" name=""/>
        <dsp:cNvSpPr/>
      </dsp:nvSpPr>
      <dsp:spPr>
        <a:xfrm>
          <a:off x="0" y="0"/>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Title</a:t>
          </a:r>
        </a:p>
      </dsp:txBody>
      <dsp:txXfrm>
        <a:off x="0" y="0"/>
        <a:ext cx="6830568" cy="680085"/>
      </dsp:txXfrm>
    </dsp:sp>
    <dsp:sp modelId="{813B2874-E385-4FF4-9BD5-2E7FCB992C3D}">
      <dsp:nvSpPr>
        <dsp:cNvPr id="0" name=""/>
        <dsp:cNvSpPr/>
      </dsp:nvSpPr>
      <dsp:spPr>
        <a:xfrm>
          <a:off x="0" y="680085"/>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F09B0B-E337-473D-A3B8-7FC5DFED00BC}">
      <dsp:nvSpPr>
        <dsp:cNvPr id="0" name=""/>
        <dsp:cNvSpPr/>
      </dsp:nvSpPr>
      <dsp:spPr>
        <a:xfrm>
          <a:off x="0" y="680085"/>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Author</a:t>
          </a:r>
        </a:p>
      </dsp:txBody>
      <dsp:txXfrm>
        <a:off x="0" y="680085"/>
        <a:ext cx="6830568" cy="680085"/>
      </dsp:txXfrm>
    </dsp:sp>
    <dsp:sp modelId="{0AFB436E-9991-4924-AFED-05C9ABCD5ED5}">
      <dsp:nvSpPr>
        <dsp:cNvPr id="0" name=""/>
        <dsp:cNvSpPr/>
      </dsp:nvSpPr>
      <dsp:spPr>
        <a:xfrm>
          <a:off x="0" y="1360170"/>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4809D4-75C6-45C3-AC73-561CDA0BA36F}">
      <dsp:nvSpPr>
        <dsp:cNvPr id="0" name=""/>
        <dsp:cNvSpPr/>
      </dsp:nvSpPr>
      <dsp:spPr>
        <a:xfrm>
          <a:off x="0" y="1360170"/>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Classification / Priortiy</a:t>
          </a:r>
        </a:p>
      </dsp:txBody>
      <dsp:txXfrm>
        <a:off x="0" y="1360170"/>
        <a:ext cx="6830568" cy="680085"/>
      </dsp:txXfrm>
    </dsp:sp>
    <dsp:sp modelId="{B5F6635D-321C-4FE7-B4AF-5D399232CD23}">
      <dsp:nvSpPr>
        <dsp:cNvPr id="0" name=""/>
        <dsp:cNvSpPr/>
      </dsp:nvSpPr>
      <dsp:spPr>
        <a:xfrm>
          <a:off x="0" y="2040254"/>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EB2B9B-1CDF-488F-8A42-302986DD0056}">
      <dsp:nvSpPr>
        <dsp:cNvPr id="0" name=""/>
        <dsp:cNvSpPr/>
      </dsp:nvSpPr>
      <dsp:spPr>
        <a:xfrm>
          <a:off x="0" y="2040255"/>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Requirement it is linked to</a:t>
          </a:r>
        </a:p>
      </dsp:txBody>
      <dsp:txXfrm>
        <a:off x="0" y="2040255"/>
        <a:ext cx="6830568" cy="680085"/>
      </dsp:txXfrm>
    </dsp:sp>
    <dsp:sp modelId="{2E1C5801-483B-4F0A-B98E-AE573847C484}">
      <dsp:nvSpPr>
        <dsp:cNvPr id="0" name=""/>
        <dsp:cNvSpPr/>
      </dsp:nvSpPr>
      <dsp:spPr>
        <a:xfrm>
          <a:off x="0" y="2720340"/>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9D452B-EC6B-4535-B952-7C59C97E7CDD}">
      <dsp:nvSpPr>
        <dsp:cNvPr id="0" name=""/>
        <dsp:cNvSpPr/>
      </dsp:nvSpPr>
      <dsp:spPr>
        <a:xfrm>
          <a:off x="0" y="2720340"/>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Pre-condition</a:t>
          </a:r>
        </a:p>
      </dsp:txBody>
      <dsp:txXfrm>
        <a:off x="0" y="2720340"/>
        <a:ext cx="6830568" cy="680085"/>
      </dsp:txXfrm>
    </dsp:sp>
    <dsp:sp modelId="{6D0B23D4-FAAA-4A88-8706-DD9F431499B1}">
      <dsp:nvSpPr>
        <dsp:cNvPr id="0" name=""/>
        <dsp:cNvSpPr/>
      </dsp:nvSpPr>
      <dsp:spPr>
        <a:xfrm>
          <a:off x="0" y="3400424"/>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FA42AE-BA8B-4EFA-B5E3-75CABD7295C3}">
      <dsp:nvSpPr>
        <dsp:cNvPr id="0" name=""/>
        <dsp:cNvSpPr/>
      </dsp:nvSpPr>
      <dsp:spPr>
        <a:xfrm>
          <a:off x="0" y="3400425"/>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Steps to execute</a:t>
          </a:r>
        </a:p>
      </dsp:txBody>
      <dsp:txXfrm>
        <a:off x="0" y="3400425"/>
        <a:ext cx="6830568" cy="680085"/>
      </dsp:txXfrm>
    </dsp:sp>
    <dsp:sp modelId="{F8B8055D-FA01-481B-AEA8-D1D1E019AE88}">
      <dsp:nvSpPr>
        <dsp:cNvPr id="0" name=""/>
        <dsp:cNvSpPr/>
      </dsp:nvSpPr>
      <dsp:spPr>
        <a:xfrm>
          <a:off x="0" y="4080509"/>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2E4062-0B18-4016-8634-038DE0C55FA8}">
      <dsp:nvSpPr>
        <dsp:cNvPr id="0" name=""/>
        <dsp:cNvSpPr/>
      </dsp:nvSpPr>
      <dsp:spPr>
        <a:xfrm>
          <a:off x="0" y="4080510"/>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Estimated Duration / Effort to Execute</a:t>
          </a:r>
        </a:p>
      </dsp:txBody>
      <dsp:txXfrm>
        <a:off x="0" y="4080510"/>
        <a:ext cx="6830568" cy="680085"/>
      </dsp:txXfrm>
    </dsp:sp>
    <dsp:sp modelId="{8872BAF1-E0BB-483D-88BF-64A031F5E0AC}">
      <dsp:nvSpPr>
        <dsp:cNvPr id="0" name=""/>
        <dsp:cNvSpPr/>
      </dsp:nvSpPr>
      <dsp:spPr>
        <a:xfrm>
          <a:off x="0" y="4760594"/>
          <a:ext cx="68305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FA51D6-0845-49A1-97C3-B4FBD79B9587}">
      <dsp:nvSpPr>
        <dsp:cNvPr id="0" name=""/>
        <dsp:cNvSpPr/>
      </dsp:nvSpPr>
      <dsp:spPr>
        <a:xfrm>
          <a:off x="0" y="4760594"/>
          <a:ext cx="6830568" cy="68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Expected Output</a:t>
          </a:r>
        </a:p>
      </dsp:txBody>
      <dsp:txXfrm>
        <a:off x="0" y="4760594"/>
        <a:ext cx="6830568" cy="68008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7F41C-3C0F-4F44-B4ED-98D26F5481E2}">
      <dsp:nvSpPr>
        <dsp:cNvPr id="0" name=""/>
        <dsp:cNvSpPr/>
      </dsp:nvSpPr>
      <dsp:spPr>
        <a:xfrm>
          <a:off x="0" y="377873"/>
          <a:ext cx="6263640" cy="1113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An outcome of program execution may include</a:t>
          </a:r>
        </a:p>
      </dsp:txBody>
      <dsp:txXfrm>
        <a:off x="54373" y="432246"/>
        <a:ext cx="6154894" cy="1005094"/>
      </dsp:txXfrm>
    </dsp:sp>
    <dsp:sp modelId="{92F1FA2D-B7CB-479F-9D39-97D008FCA24F}">
      <dsp:nvSpPr>
        <dsp:cNvPr id="0" name=""/>
        <dsp:cNvSpPr/>
      </dsp:nvSpPr>
      <dsp:spPr>
        <a:xfrm>
          <a:off x="0" y="1491713"/>
          <a:ext cx="6263640" cy="144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Value produced by the program</a:t>
          </a:r>
        </a:p>
        <a:p>
          <a:pPr marL="228600" lvl="1" indent="-228600" algn="l" defTabSz="977900">
            <a:lnSpc>
              <a:spcPct val="90000"/>
            </a:lnSpc>
            <a:spcBef>
              <a:spcPct val="0"/>
            </a:spcBef>
            <a:spcAft>
              <a:spcPct val="20000"/>
            </a:spcAft>
            <a:buChar char="•"/>
          </a:pPr>
          <a:r>
            <a:rPr lang="en-US" sz="2200" kern="1200"/>
            <a:t>State Change</a:t>
          </a:r>
        </a:p>
        <a:p>
          <a:pPr marL="228600" lvl="1" indent="-228600" algn="l" defTabSz="977900">
            <a:lnSpc>
              <a:spcPct val="90000"/>
            </a:lnSpc>
            <a:spcBef>
              <a:spcPct val="0"/>
            </a:spcBef>
            <a:spcAft>
              <a:spcPct val="20000"/>
            </a:spcAft>
            <a:buChar char="•"/>
          </a:pPr>
          <a:r>
            <a:rPr lang="en-US" sz="2200" kern="1200"/>
            <a:t>A sequence of values which must be interpreted together for the outcome to be valid</a:t>
          </a:r>
        </a:p>
      </dsp:txBody>
      <dsp:txXfrm>
        <a:off x="0" y="1491713"/>
        <a:ext cx="6263640" cy="1449000"/>
      </dsp:txXfrm>
    </dsp:sp>
    <dsp:sp modelId="{24FA3A89-5B2F-44C6-BCBB-3E6F6EF8BB6A}">
      <dsp:nvSpPr>
        <dsp:cNvPr id="0" name=""/>
        <dsp:cNvSpPr/>
      </dsp:nvSpPr>
      <dsp:spPr>
        <a:xfrm>
          <a:off x="0" y="2940714"/>
          <a:ext cx="6263640" cy="11138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 </a:t>
          </a:r>
          <a:r>
            <a:rPr lang="en-US" sz="2800" b="1" i="1" u="sng" kern="1200"/>
            <a:t>test oracle</a:t>
          </a:r>
          <a:r>
            <a:rPr lang="en-US" sz="2800" b="1" u="sng" kern="1200"/>
            <a:t> </a:t>
          </a:r>
          <a:r>
            <a:rPr lang="en-US" sz="2800" kern="1200"/>
            <a:t>is a mechanism that verifies the correctness of program outputs</a:t>
          </a:r>
        </a:p>
      </dsp:txBody>
      <dsp:txXfrm>
        <a:off x="54373" y="2995087"/>
        <a:ext cx="6154894" cy="1005094"/>
      </dsp:txXfrm>
    </dsp:sp>
    <dsp:sp modelId="{C92EDDAF-AA32-4B73-847F-26E8B435DF38}">
      <dsp:nvSpPr>
        <dsp:cNvPr id="0" name=""/>
        <dsp:cNvSpPr/>
      </dsp:nvSpPr>
      <dsp:spPr>
        <a:xfrm>
          <a:off x="0" y="4054554"/>
          <a:ext cx="6263640" cy="1072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Generate expected results for the test inputs</a:t>
          </a:r>
        </a:p>
        <a:p>
          <a:pPr marL="228600" lvl="1" indent="-228600" algn="l" defTabSz="977900">
            <a:lnSpc>
              <a:spcPct val="90000"/>
            </a:lnSpc>
            <a:spcBef>
              <a:spcPct val="0"/>
            </a:spcBef>
            <a:spcAft>
              <a:spcPct val="20000"/>
            </a:spcAft>
            <a:buChar char="•"/>
          </a:pPr>
          <a:r>
            <a:rPr lang="en-US" sz="2200" kern="1200"/>
            <a:t>Compare the expected results with the actual results of execution of the IUT</a:t>
          </a:r>
        </a:p>
      </dsp:txBody>
      <dsp:txXfrm>
        <a:off x="0" y="4054554"/>
        <a:ext cx="6263640" cy="107226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A9286-9F16-4A38-94C1-E55A495BFD95}" type="datetimeFigureOut">
              <a:rPr lang="en-US" smtClean="0"/>
              <a:t>3/17/2025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462C87-A215-4EF0-8014-930FD8E1643F}" type="slidenum">
              <a:rPr lang="en-US" smtClean="0"/>
              <a:t>‹#›</a:t>
            </a:fld>
            <a:endParaRPr lang="en-US"/>
          </a:p>
        </p:txBody>
      </p:sp>
    </p:spTree>
    <p:extLst>
      <p:ext uri="{BB962C8B-B14F-4D97-AF65-F5344CB8AC3E}">
        <p14:creationId xmlns:p14="http://schemas.microsoft.com/office/powerpoint/2010/main" val="273609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Guidance_systems" TargetMode="External"/><Relationship Id="rId3" Type="http://schemas.openxmlformats.org/officeDocument/2006/relationships/hyperlink" Target="https://en.wikipedia.org/wiki/Mariner_program" TargetMode="External"/><Relationship Id="rId7" Type="http://schemas.openxmlformats.org/officeDocument/2006/relationships/hyperlink" Target="https://en.wikipedia.org/wiki/Takeoff"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Atlas-Agena" TargetMode="External"/><Relationship Id="rId11" Type="http://schemas.openxmlformats.org/officeDocument/2006/relationships/hyperlink" Target="https://en.wikipedia.org/wiki/Mariner_1#cite_note-2" TargetMode="External"/><Relationship Id="rId5" Type="http://schemas.openxmlformats.org/officeDocument/2006/relationships/hyperlink" Target="https://en.wikipedia.org/wiki/Venus" TargetMode="External"/><Relationship Id="rId10" Type="http://schemas.openxmlformats.org/officeDocument/2006/relationships/hyperlink" Target="https://en.wikipedia.org/wiki/Range_safety" TargetMode="External"/><Relationship Id="rId4" Type="http://schemas.openxmlformats.org/officeDocument/2006/relationships/hyperlink" Target="https://en.wikipedia.org/wiki/Planetary_flyby" TargetMode="External"/><Relationship Id="rId9" Type="http://schemas.openxmlformats.org/officeDocument/2006/relationships/hyperlink" Target="https://en.wikipedia.org/wiki/Mariner_1#cite_note-nssdc-1"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rPr>
              <a:t>The First "Computer Bug"</a:t>
            </a:r>
            <a:r>
              <a:rPr lang="en-US" dirty="0">
                <a:effectLst/>
              </a:rPr>
              <a:t> Moth found trapped between points at Relay # 70, Panel F, of the Mark II Aiken Relay Calculator while it was being tested at Harvard University, 9 September 1947. The operators affixed the moth to the computer log, with the entry: "First actual case of bug being found". (The term "debugging" already existed; thus, finding an actual bug was an amusing occurrence.) In 1988, the log, with the moth still taped by the entry, was in the Naval Surface Warfare Center Computer Museum at Dahlgren, Virginia, which erroneously dated it 9 September </a:t>
            </a:r>
            <a:r>
              <a:rPr lang="en-US" i="1" dirty="0">
                <a:effectLst/>
              </a:rPr>
              <a:t>1945</a:t>
            </a:r>
            <a:r>
              <a:rPr lang="en-US" dirty="0">
                <a:effectLst/>
              </a:rPr>
              <a:t>. The Smithsonian Institute's National Museum of American History and other sources have the correct date of 9 September </a:t>
            </a:r>
            <a:r>
              <a:rPr lang="en-US" i="1" dirty="0">
                <a:effectLst/>
              </a:rPr>
              <a:t>1947</a:t>
            </a:r>
            <a:r>
              <a:rPr lang="en-US" dirty="0">
                <a:effectLst/>
              </a:rPr>
              <a:t> (Object ID: 1994.0191.01). The Harvard Mark II computer was not complete until the summer of 1947. </a:t>
            </a:r>
            <a:r>
              <a:rPr lang="en-US" b="1" dirty="0">
                <a:effectLst/>
              </a:rPr>
              <a:t>Removed caption read:</a:t>
            </a:r>
            <a:r>
              <a:rPr lang="en-US" dirty="0">
                <a:effectLst/>
              </a:rPr>
              <a:t> Photo # NH 96566-KB First Computer "Bug", 1945</a:t>
            </a:r>
          </a:p>
          <a:p>
            <a:r>
              <a:rPr lang="en-US" b="1" dirty="0">
                <a:effectLst/>
              </a:rPr>
              <a:t>Date</a:t>
            </a:r>
            <a:r>
              <a:rPr lang="en-US" dirty="0">
                <a:effectLst/>
              </a:rPr>
              <a:t>9 September 1947</a:t>
            </a:r>
            <a:endParaRPr lang="en-US" dirty="0"/>
          </a:p>
        </p:txBody>
      </p:sp>
      <p:sp>
        <p:nvSpPr>
          <p:cNvPr id="4" name="Slide Number Placeholder 3"/>
          <p:cNvSpPr>
            <a:spLocks noGrp="1"/>
          </p:cNvSpPr>
          <p:nvPr>
            <p:ph type="sldNum" sz="quarter" idx="5"/>
          </p:nvPr>
        </p:nvSpPr>
        <p:spPr/>
        <p:txBody>
          <a:bodyPr/>
          <a:lstStyle/>
          <a:p>
            <a:pPr>
              <a:defRPr/>
            </a:pPr>
            <a:fld id="{B04253C2-795D-4397-BF15-17F759E76D30}" type="slidenum">
              <a:rPr lang="en-US" smtClean="0"/>
              <a:pPr>
                <a:defRPr/>
              </a:pPr>
              <a:t>4</a:t>
            </a:fld>
            <a:endParaRPr lang="en-US"/>
          </a:p>
        </p:txBody>
      </p:sp>
    </p:spTree>
    <p:extLst>
      <p:ext uri="{BB962C8B-B14F-4D97-AF65-F5344CB8AC3E}">
        <p14:creationId xmlns:p14="http://schemas.microsoft.com/office/powerpoint/2010/main" val="2068429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hdr" sz="quarter"/>
          </p:nvPr>
        </p:nvSpPr>
        <p:spPr>
          <a:noFill/>
        </p:spPr>
        <p:txBody>
          <a:bodyPr/>
          <a:lstStyle/>
          <a:p>
            <a:r>
              <a:rPr lang="en-US"/>
              <a:t>Handouts</a:t>
            </a:r>
          </a:p>
        </p:txBody>
      </p:sp>
      <p:sp>
        <p:nvSpPr>
          <p:cNvPr id="72707" name="Rectangle 5"/>
          <p:cNvSpPr>
            <a:spLocks noGrp="1" noChangeArrowheads="1"/>
          </p:cNvSpPr>
          <p:nvPr>
            <p:ph type="sldNum" sz="quarter" idx="5"/>
          </p:nvPr>
        </p:nvSpPr>
        <p:spPr>
          <a:noFill/>
        </p:spPr>
        <p:txBody>
          <a:bodyPr/>
          <a:lstStyle/>
          <a:p>
            <a:fld id="{1ECEAFC0-911A-4F30-A469-C779745D0797}" type="slidenum">
              <a:rPr lang="en-US" smtClean="0"/>
              <a:pPr/>
              <a:t>25</a:t>
            </a:fld>
            <a:endParaRPr lang="en-US"/>
          </a:p>
        </p:txBody>
      </p:sp>
      <p:sp>
        <p:nvSpPr>
          <p:cNvPr id="72708" name="Rectangle 2"/>
          <p:cNvSpPr>
            <a:spLocks noGrp="1" noRot="1" noChangeAspect="1" noChangeArrowheads="1" noTextEdit="1"/>
          </p:cNvSpPr>
          <p:nvPr>
            <p:ph type="sldImg"/>
          </p:nvPr>
        </p:nvSpPr>
        <p:spPr>
          <a:ln/>
        </p:spPr>
      </p:sp>
      <p:sp>
        <p:nvSpPr>
          <p:cNvPr id="72709"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86487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a:noFill/>
        </p:spPr>
        <p:txBody>
          <a:bodyPr/>
          <a:lstStyle/>
          <a:p>
            <a:r>
              <a:rPr lang="en-US"/>
              <a:t>Handouts</a:t>
            </a:r>
          </a:p>
        </p:txBody>
      </p:sp>
      <p:sp>
        <p:nvSpPr>
          <p:cNvPr id="73731" name="Rectangle 5"/>
          <p:cNvSpPr>
            <a:spLocks noGrp="1" noChangeArrowheads="1"/>
          </p:cNvSpPr>
          <p:nvPr>
            <p:ph type="sldNum" sz="quarter" idx="5"/>
          </p:nvPr>
        </p:nvSpPr>
        <p:spPr>
          <a:noFill/>
        </p:spPr>
        <p:txBody>
          <a:bodyPr/>
          <a:lstStyle/>
          <a:p>
            <a:fld id="{CAEBA9DD-B859-4E29-BD95-160E683E433E}" type="slidenum">
              <a:rPr lang="en-US" smtClean="0"/>
              <a:pPr/>
              <a:t>26</a:t>
            </a:fld>
            <a:endParaRPr lang="en-US"/>
          </a:p>
        </p:txBody>
      </p:sp>
      <p:sp>
        <p:nvSpPr>
          <p:cNvPr id="73732" name="Rectangle 2"/>
          <p:cNvSpPr>
            <a:spLocks noGrp="1" noRot="1" noChangeAspect="1" noChangeArrowheads="1" noTextEdit="1"/>
          </p:cNvSpPr>
          <p:nvPr>
            <p:ph type="sldImg"/>
          </p:nvPr>
        </p:nvSpPr>
        <p:spPr>
          <a:ln/>
        </p:spPr>
      </p:sp>
      <p:sp>
        <p:nvSpPr>
          <p:cNvPr id="7373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49444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a:noFill/>
        </p:spPr>
        <p:txBody>
          <a:bodyPr/>
          <a:lstStyle/>
          <a:p>
            <a:r>
              <a:rPr lang="en-US"/>
              <a:t>Handouts</a:t>
            </a:r>
          </a:p>
        </p:txBody>
      </p:sp>
      <p:sp>
        <p:nvSpPr>
          <p:cNvPr id="74755" name="Rectangle 5"/>
          <p:cNvSpPr>
            <a:spLocks noGrp="1" noChangeArrowheads="1"/>
          </p:cNvSpPr>
          <p:nvPr>
            <p:ph type="sldNum" sz="quarter" idx="5"/>
          </p:nvPr>
        </p:nvSpPr>
        <p:spPr>
          <a:noFill/>
        </p:spPr>
        <p:txBody>
          <a:bodyPr/>
          <a:lstStyle/>
          <a:p>
            <a:fld id="{E357E59C-220F-49E9-87FC-8ECFAECCBC6B}" type="slidenum">
              <a:rPr lang="en-US" smtClean="0"/>
              <a:pPr/>
              <a:t>28</a:t>
            </a:fld>
            <a:endParaRPr lang="en-US"/>
          </a:p>
        </p:txBody>
      </p:sp>
      <p:sp>
        <p:nvSpPr>
          <p:cNvPr id="74756" name="Rectangle 2"/>
          <p:cNvSpPr>
            <a:spLocks noGrp="1" noRot="1" noChangeAspect="1" noChangeArrowheads="1" noTextEdit="1"/>
          </p:cNvSpPr>
          <p:nvPr>
            <p:ph type="sldImg"/>
          </p:nvPr>
        </p:nvSpPr>
        <p:spPr>
          <a:ln/>
        </p:spPr>
      </p:sp>
      <p:sp>
        <p:nvSpPr>
          <p:cNvPr id="7475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892522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11F3D9F-2376-4066-9080-648BA5D8D166}" type="slidenum">
              <a:rPr lang="en-US" altLang="en-US"/>
              <a:pPr eaLnBrk="1" hangingPunct="1"/>
              <a:t>29</a:t>
            </a:fld>
            <a:endParaRPr lang="en-US" altLang="en-US"/>
          </a:p>
        </p:txBody>
      </p:sp>
      <p:sp>
        <p:nvSpPr>
          <p:cNvPr id="86019" name="Rectangle 2"/>
          <p:cNvSpPr>
            <a:spLocks noGrp="1" noRot="1" noChangeAspect="1" noChangeArrowheads="1" noTextEdit="1"/>
          </p:cNvSpPr>
          <p:nvPr>
            <p:ph type="sldImg"/>
          </p:nvPr>
        </p:nvSpPr>
        <p:spPr>
          <a:xfrm>
            <a:off x="642938" y="914400"/>
            <a:ext cx="5572125" cy="3135313"/>
          </a:xfrm>
          <a:solidFill>
            <a:srgbClr val="FFFFFF"/>
          </a:solidFill>
          <a:ln/>
        </p:spPr>
      </p:sp>
      <p:sp>
        <p:nvSpPr>
          <p:cNvPr id="86020" name="Rectangle 3"/>
          <p:cNvSpPr>
            <a:spLocks noGrp="1" noChangeArrowheads="1"/>
          </p:cNvSpPr>
          <p:nvPr>
            <p:ph type="body" idx="1"/>
          </p:nvPr>
        </p:nvSpPr>
        <p:spPr>
          <a:xfrm>
            <a:off x="1046163" y="4352925"/>
            <a:ext cx="4770437" cy="3479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78983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a:noFill/>
        </p:spPr>
        <p:txBody>
          <a:bodyPr/>
          <a:lstStyle/>
          <a:p>
            <a:r>
              <a:rPr lang="en-US"/>
              <a:t>Handouts</a:t>
            </a:r>
          </a:p>
        </p:txBody>
      </p:sp>
      <p:sp>
        <p:nvSpPr>
          <p:cNvPr id="77827" name="Rectangle 5"/>
          <p:cNvSpPr>
            <a:spLocks noGrp="1" noChangeArrowheads="1"/>
          </p:cNvSpPr>
          <p:nvPr>
            <p:ph type="sldNum" sz="quarter" idx="5"/>
          </p:nvPr>
        </p:nvSpPr>
        <p:spPr>
          <a:noFill/>
        </p:spPr>
        <p:txBody>
          <a:bodyPr/>
          <a:lstStyle/>
          <a:p>
            <a:fld id="{335F4B3F-A7E0-4382-BCAE-EA2E833FF561}" type="slidenum">
              <a:rPr lang="en-US" smtClean="0"/>
              <a:pPr/>
              <a:t>30</a:t>
            </a:fld>
            <a:endParaRPr lang="en-US"/>
          </a:p>
        </p:txBody>
      </p:sp>
      <p:sp>
        <p:nvSpPr>
          <p:cNvPr id="77828" name="Rectangle 2"/>
          <p:cNvSpPr>
            <a:spLocks noGrp="1" noRot="1" noChangeAspect="1" noChangeArrowheads="1" noTextEdit="1"/>
          </p:cNvSpPr>
          <p:nvPr>
            <p:ph type="sldImg"/>
          </p:nvPr>
        </p:nvSpPr>
        <p:spPr>
          <a:ln/>
        </p:spPr>
      </p:sp>
      <p:sp>
        <p:nvSpPr>
          <p:cNvPr id="77829"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2395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a:noFill/>
        </p:spPr>
        <p:txBody>
          <a:bodyPr/>
          <a:lstStyle/>
          <a:p>
            <a:r>
              <a:rPr lang="en-US"/>
              <a:t>Handouts</a:t>
            </a:r>
          </a:p>
        </p:txBody>
      </p:sp>
      <p:sp>
        <p:nvSpPr>
          <p:cNvPr id="77827" name="Rectangle 5"/>
          <p:cNvSpPr>
            <a:spLocks noGrp="1" noChangeArrowheads="1"/>
          </p:cNvSpPr>
          <p:nvPr>
            <p:ph type="sldNum" sz="quarter" idx="5"/>
          </p:nvPr>
        </p:nvSpPr>
        <p:spPr>
          <a:noFill/>
        </p:spPr>
        <p:txBody>
          <a:bodyPr/>
          <a:lstStyle/>
          <a:p>
            <a:fld id="{335F4B3F-A7E0-4382-BCAE-EA2E833FF561}" type="slidenum">
              <a:rPr lang="en-US" smtClean="0"/>
              <a:pPr/>
              <a:t>31</a:t>
            </a:fld>
            <a:endParaRPr lang="en-US"/>
          </a:p>
        </p:txBody>
      </p:sp>
      <p:sp>
        <p:nvSpPr>
          <p:cNvPr id="77828" name="Rectangle 2"/>
          <p:cNvSpPr>
            <a:spLocks noGrp="1" noRot="1" noChangeAspect="1" noChangeArrowheads="1" noTextEdit="1"/>
          </p:cNvSpPr>
          <p:nvPr>
            <p:ph type="sldImg"/>
          </p:nvPr>
        </p:nvSpPr>
        <p:spPr>
          <a:ln/>
        </p:spPr>
      </p:sp>
      <p:sp>
        <p:nvSpPr>
          <p:cNvPr id="77829"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08650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a:noFill/>
        </p:spPr>
        <p:txBody>
          <a:bodyPr/>
          <a:lstStyle/>
          <a:p>
            <a:r>
              <a:rPr lang="en-US"/>
              <a:t>Handouts</a:t>
            </a:r>
          </a:p>
        </p:txBody>
      </p:sp>
      <p:sp>
        <p:nvSpPr>
          <p:cNvPr id="78851" name="Rectangle 5"/>
          <p:cNvSpPr>
            <a:spLocks noGrp="1" noChangeArrowheads="1"/>
          </p:cNvSpPr>
          <p:nvPr>
            <p:ph type="sldNum" sz="quarter" idx="5"/>
          </p:nvPr>
        </p:nvSpPr>
        <p:spPr>
          <a:noFill/>
        </p:spPr>
        <p:txBody>
          <a:bodyPr/>
          <a:lstStyle/>
          <a:p>
            <a:fld id="{D465C4BF-CB7C-4F66-B463-C280E54703F3}" type="slidenum">
              <a:rPr lang="en-US" smtClean="0"/>
              <a:pPr/>
              <a:t>32</a:t>
            </a:fld>
            <a:endParaRPr lang="en-US"/>
          </a:p>
        </p:txBody>
      </p:sp>
      <p:sp>
        <p:nvSpPr>
          <p:cNvPr id="78852" name="Rectangle 2"/>
          <p:cNvSpPr>
            <a:spLocks noGrp="1" noRot="1" noChangeAspect="1" noChangeArrowheads="1" noTextEdit="1"/>
          </p:cNvSpPr>
          <p:nvPr>
            <p:ph type="sldImg"/>
          </p:nvPr>
        </p:nvSpPr>
        <p:spPr>
          <a:ln/>
        </p:spPr>
      </p:sp>
      <p:sp>
        <p:nvSpPr>
          <p:cNvPr id="7885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53018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a:noFill/>
        </p:spPr>
        <p:txBody>
          <a:bodyPr/>
          <a:lstStyle/>
          <a:p>
            <a:r>
              <a:rPr lang="en-US"/>
              <a:t>Handouts</a:t>
            </a:r>
          </a:p>
        </p:txBody>
      </p:sp>
      <p:sp>
        <p:nvSpPr>
          <p:cNvPr id="78851" name="Rectangle 5"/>
          <p:cNvSpPr>
            <a:spLocks noGrp="1" noChangeArrowheads="1"/>
          </p:cNvSpPr>
          <p:nvPr>
            <p:ph type="sldNum" sz="quarter" idx="5"/>
          </p:nvPr>
        </p:nvSpPr>
        <p:spPr>
          <a:noFill/>
        </p:spPr>
        <p:txBody>
          <a:bodyPr/>
          <a:lstStyle/>
          <a:p>
            <a:fld id="{D465C4BF-CB7C-4F66-B463-C280E54703F3}" type="slidenum">
              <a:rPr lang="en-US" smtClean="0"/>
              <a:pPr/>
              <a:t>33</a:t>
            </a:fld>
            <a:endParaRPr lang="en-US"/>
          </a:p>
        </p:txBody>
      </p:sp>
      <p:sp>
        <p:nvSpPr>
          <p:cNvPr id="78852" name="Rectangle 2"/>
          <p:cNvSpPr>
            <a:spLocks noGrp="1" noRot="1" noChangeAspect="1" noChangeArrowheads="1" noTextEdit="1"/>
          </p:cNvSpPr>
          <p:nvPr>
            <p:ph type="sldImg"/>
          </p:nvPr>
        </p:nvSpPr>
        <p:spPr>
          <a:ln/>
        </p:spPr>
      </p:sp>
      <p:sp>
        <p:nvSpPr>
          <p:cNvPr id="7885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78207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a:noFill/>
        </p:spPr>
        <p:txBody>
          <a:bodyPr/>
          <a:lstStyle/>
          <a:p>
            <a:r>
              <a:rPr lang="en-US"/>
              <a:t>Handouts</a:t>
            </a:r>
          </a:p>
        </p:txBody>
      </p:sp>
      <p:sp>
        <p:nvSpPr>
          <p:cNvPr id="79875" name="Rectangle 5"/>
          <p:cNvSpPr>
            <a:spLocks noGrp="1" noChangeArrowheads="1"/>
          </p:cNvSpPr>
          <p:nvPr>
            <p:ph type="sldNum" sz="quarter" idx="5"/>
          </p:nvPr>
        </p:nvSpPr>
        <p:spPr>
          <a:noFill/>
        </p:spPr>
        <p:txBody>
          <a:bodyPr/>
          <a:lstStyle/>
          <a:p>
            <a:fld id="{374E1C42-D9B1-4521-8381-E91153F2F41D}" type="slidenum">
              <a:rPr lang="en-US" smtClean="0"/>
              <a:pPr/>
              <a:t>34</a:t>
            </a:fld>
            <a:endParaRPr lang="en-US"/>
          </a:p>
        </p:txBody>
      </p:sp>
      <p:sp>
        <p:nvSpPr>
          <p:cNvPr id="79876" name="Rectangle 2"/>
          <p:cNvSpPr>
            <a:spLocks noGrp="1" noRot="1" noChangeAspect="1" noChangeArrowheads="1" noTextEdit="1"/>
          </p:cNvSpPr>
          <p:nvPr>
            <p:ph type="sldImg"/>
          </p:nvPr>
        </p:nvSpPr>
        <p:spPr>
          <a:ln/>
        </p:spPr>
      </p:sp>
      <p:sp>
        <p:nvSpPr>
          <p:cNvPr id="7987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11754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a:noFill/>
        </p:spPr>
        <p:txBody>
          <a:bodyPr/>
          <a:lstStyle/>
          <a:p>
            <a:r>
              <a:rPr lang="en-US"/>
              <a:t>Handouts</a:t>
            </a:r>
          </a:p>
        </p:txBody>
      </p:sp>
      <p:sp>
        <p:nvSpPr>
          <p:cNvPr id="80899" name="Rectangle 5"/>
          <p:cNvSpPr>
            <a:spLocks noGrp="1" noChangeArrowheads="1"/>
          </p:cNvSpPr>
          <p:nvPr>
            <p:ph type="sldNum" sz="quarter" idx="5"/>
          </p:nvPr>
        </p:nvSpPr>
        <p:spPr>
          <a:noFill/>
        </p:spPr>
        <p:txBody>
          <a:bodyPr/>
          <a:lstStyle/>
          <a:p>
            <a:fld id="{72D71275-5588-4D0A-BE2D-D178D510355E}" type="slidenum">
              <a:rPr lang="en-US" smtClean="0"/>
              <a:pPr/>
              <a:t>35</a:t>
            </a:fld>
            <a:endParaRPr lang="en-US"/>
          </a:p>
        </p:txBody>
      </p:sp>
      <p:sp>
        <p:nvSpPr>
          <p:cNvPr id="80900" name="Rectangle 2"/>
          <p:cNvSpPr>
            <a:spLocks noGrp="1" noRot="1" noChangeAspect="1" noChangeArrowheads="1" noTextEdit="1"/>
          </p:cNvSpPr>
          <p:nvPr>
            <p:ph type="sldImg"/>
          </p:nvPr>
        </p:nvSpPr>
        <p:spPr>
          <a:ln/>
        </p:spPr>
      </p:sp>
      <p:sp>
        <p:nvSpPr>
          <p:cNvPr id="80901"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43175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Times New Roman" pitchFamily="18" charset="0"/>
                <a:ea typeface="+mn-ea"/>
                <a:cs typeface="+mn-cs"/>
              </a:rPr>
              <a:t>Mariner 1</a:t>
            </a:r>
            <a:r>
              <a:rPr lang="en-US" sz="1200" b="0" i="0" kern="1200" dirty="0">
                <a:solidFill>
                  <a:schemeClr val="tx1"/>
                </a:solidFill>
                <a:effectLst/>
                <a:latin typeface="Times New Roman" pitchFamily="18" charset="0"/>
                <a:ea typeface="+mn-ea"/>
                <a:cs typeface="+mn-cs"/>
              </a:rPr>
              <a:t> was the first spacecraft of the American </a:t>
            </a:r>
            <a:r>
              <a:rPr lang="en-US" sz="1200" b="0" i="0" u="none" strike="noStrike" kern="1200" dirty="0">
                <a:solidFill>
                  <a:schemeClr val="tx1"/>
                </a:solidFill>
                <a:effectLst/>
                <a:latin typeface="Times New Roman" pitchFamily="18" charset="0"/>
                <a:ea typeface="+mn-ea"/>
                <a:cs typeface="+mn-cs"/>
                <a:hlinkClick r:id="rId3" tooltip="Mariner program"/>
              </a:rPr>
              <a:t>Mariner program</a:t>
            </a:r>
            <a:r>
              <a:rPr lang="en-US" sz="1200" b="0" i="0" kern="1200" dirty="0">
                <a:solidFill>
                  <a:schemeClr val="tx1"/>
                </a:solidFill>
                <a:effectLst/>
                <a:latin typeface="Times New Roman" pitchFamily="18" charset="0"/>
                <a:ea typeface="+mn-ea"/>
                <a:cs typeface="+mn-cs"/>
              </a:rPr>
              <a:t>, designed for a </a:t>
            </a:r>
            <a:r>
              <a:rPr lang="en-US" sz="1200" b="0" i="0" u="none" strike="noStrike" kern="1200" dirty="0">
                <a:solidFill>
                  <a:schemeClr val="tx1"/>
                </a:solidFill>
                <a:effectLst/>
                <a:latin typeface="Times New Roman" pitchFamily="18" charset="0"/>
                <a:ea typeface="+mn-ea"/>
                <a:cs typeface="+mn-cs"/>
                <a:hlinkClick r:id="rId4" tooltip="Planetary flyby"/>
              </a:rPr>
              <a:t>planetary flyby</a:t>
            </a:r>
            <a:r>
              <a:rPr lang="en-US" sz="1200" b="0" i="0" kern="1200" dirty="0">
                <a:solidFill>
                  <a:schemeClr val="tx1"/>
                </a:solidFill>
                <a:effectLst/>
                <a:latin typeface="Times New Roman" pitchFamily="18" charset="0"/>
                <a:ea typeface="+mn-ea"/>
                <a:cs typeface="+mn-cs"/>
              </a:rPr>
              <a:t> of </a:t>
            </a:r>
            <a:r>
              <a:rPr lang="en-US" sz="1200" b="0" i="0" u="none" strike="noStrike" kern="1200" dirty="0">
                <a:solidFill>
                  <a:schemeClr val="tx1"/>
                </a:solidFill>
                <a:effectLst/>
                <a:latin typeface="Times New Roman" pitchFamily="18" charset="0"/>
                <a:ea typeface="+mn-ea"/>
                <a:cs typeface="+mn-cs"/>
                <a:hlinkClick r:id="rId5" tooltip="Venus"/>
              </a:rPr>
              <a:t>Venus</a:t>
            </a:r>
            <a:r>
              <a:rPr lang="en-US" sz="1200" b="0" i="0" kern="1200" dirty="0">
                <a:solidFill>
                  <a:schemeClr val="tx1"/>
                </a:solidFill>
                <a:effectLst/>
                <a:latin typeface="Times New Roman" pitchFamily="18" charset="0"/>
                <a:ea typeface="+mn-ea"/>
                <a:cs typeface="+mn-cs"/>
              </a:rPr>
              <a:t>. It cost $18.5 million in 1962. It was launched aboard an </a:t>
            </a:r>
            <a:r>
              <a:rPr lang="en-US" sz="1200" b="0" i="0" u="none" strike="noStrike" kern="1200" dirty="0">
                <a:solidFill>
                  <a:schemeClr val="tx1"/>
                </a:solidFill>
                <a:effectLst/>
                <a:latin typeface="Times New Roman" pitchFamily="18" charset="0"/>
                <a:ea typeface="+mn-ea"/>
                <a:cs typeface="+mn-cs"/>
                <a:hlinkClick r:id="rId6" tooltip="Atlas-Agena"/>
              </a:rPr>
              <a:t>Atlas-</a:t>
            </a:r>
            <a:r>
              <a:rPr lang="en-US" sz="1200" b="0" i="0" u="none" strike="noStrike" kern="1200" dirty="0" err="1">
                <a:solidFill>
                  <a:schemeClr val="tx1"/>
                </a:solidFill>
                <a:effectLst/>
                <a:latin typeface="Times New Roman" pitchFamily="18" charset="0"/>
                <a:ea typeface="+mn-ea"/>
                <a:cs typeface="+mn-cs"/>
                <a:hlinkClick r:id="rId6" tooltip="Atlas-Agena"/>
              </a:rPr>
              <a:t>Agena</a:t>
            </a:r>
            <a:r>
              <a:rPr lang="en-US" sz="1200" b="0" i="0" kern="1200" dirty="0">
                <a:solidFill>
                  <a:schemeClr val="tx1"/>
                </a:solidFill>
                <a:effectLst/>
                <a:latin typeface="Times New Roman" pitchFamily="18" charset="0"/>
                <a:ea typeface="+mn-ea"/>
                <a:cs typeface="+mn-cs"/>
              </a:rPr>
              <a:t> rocket on July 22, 1962. Shortly after </a:t>
            </a:r>
            <a:r>
              <a:rPr lang="en-US" sz="1200" b="0" i="0" u="none" strike="noStrike" kern="1200" dirty="0">
                <a:solidFill>
                  <a:schemeClr val="tx1"/>
                </a:solidFill>
                <a:effectLst/>
                <a:latin typeface="Times New Roman" pitchFamily="18" charset="0"/>
                <a:ea typeface="+mn-ea"/>
                <a:cs typeface="+mn-cs"/>
                <a:hlinkClick r:id="rId7" tooltip="Takeoff"/>
              </a:rPr>
              <a:t>takeoff</a:t>
            </a:r>
            <a:r>
              <a:rPr lang="en-US" sz="1200" b="0" i="0" kern="1200" dirty="0">
                <a:solidFill>
                  <a:schemeClr val="tx1"/>
                </a:solidFill>
                <a:effectLst/>
                <a:latin typeface="Times New Roman" pitchFamily="18" charset="0"/>
                <a:ea typeface="+mn-ea"/>
                <a:cs typeface="+mn-cs"/>
              </a:rPr>
              <a:t> the rocket responded improperly to commands from the </a:t>
            </a:r>
            <a:r>
              <a:rPr lang="en-US" sz="1200" b="0" i="0" u="none" strike="noStrike" kern="1200" dirty="0">
                <a:solidFill>
                  <a:schemeClr val="tx1"/>
                </a:solidFill>
                <a:effectLst/>
                <a:latin typeface="Times New Roman" pitchFamily="18" charset="0"/>
                <a:ea typeface="+mn-ea"/>
                <a:cs typeface="+mn-cs"/>
                <a:hlinkClick r:id="rId8" tooltip="Guidance systems"/>
              </a:rPr>
              <a:t>guidance systems</a:t>
            </a:r>
            <a:r>
              <a:rPr lang="en-US" sz="1200" b="0" i="0" kern="1200" dirty="0">
                <a:solidFill>
                  <a:schemeClr val="tx1"/>
                </a:solidFill>
                <a:effectLst/>
                <a:latin typeface="Times New Roman" pitchFamily="18" charset="0"/>
                <a:ea typeface="+mn-ea"/>
                <a:cs typeface="+mn-cs"/>
              </a:rPr>
              <a:t> on the ground, setting the stage for an apparent software-related guidance system failure.</a:t>
            </a:r>
            <a:r>
              <a:rPr lang="en-US" sz="1200" b="0" i="0" u="none" strike="noStrike" kern="1200" baseline="30000" dirty="0">
                <a:solidFill>
                  <a:schemeClr val="tx1"/>
                </a:solidFill>
                <a:effectLst/>
                <a:latin typeface="Times New Roman" pitchFamily="18" charset="0"/>
                <a:ea typeface="+mn-ea"/>
                <a:cs typeface="+mn-cs"/>
                <a:hlinkClick r:id="rId9"/>
              </a:rPr>
              <a:t>[1]</a:t>
            </a:r>
            <a:r>
              <a:rPr lang="en-US" sz="1200" b="0" i="0" kern="1200" dirty="0">
                <a:solidFill>
                  <a:schemeClr val="tx1"/>
                </a:solidFill>
                <a:effectLst/>
                <a:latin typeface="Times New Roman" pitchFamily="18" charset="0"/>
                <a:ea typeface="+mn-ea"/>
                <a:cs typeface="+mn-cs"/>
              </a:rPr>
              <a:t> With the craft effectively uncontrolled, a </a:t>
            </a:r>
            <a:r>
              <a:rPr lang="en-US" sz="1200" b="0" i="0" u="none" strike="noStrike" kern="1200" dirty="0">
                <a:solidFill>
                  <a:schemeClr val="tx1"/>
                </a:solidFill>
                <a:effectLst/>
                <a:latin typeface="Times New Roman" pitchFamily="18" charset="0"/>
                <a:ea typeface="+mn-ea"/>
                <a:cs typeface="+mn-cs"/>
                <a:hlinkClick r:id="rId10" tooltip="Range safety"/>
              </a:rPr>
              <a:t>range safety</a:t>
            </a:r>
            <a:r>
              <a:rPr lang="en-US" sz="1200" b="0" i="0" kern="1200" dirty="0">
                <a:solidFill>
                  <a:schemeClr val="tx1"/>
                </a:solidFill>
                <a:effectLst/>
                <a:latin typeface="Times New Roman" pitchFamily="18" charset="0"/>
                <a:ea typeface="+mn-ea"/>
                <a:cs typeface="+mn-cs"/>
              </a:rPr>
              <a:t> officer ordered its destructive abort 294.5 seconds after launch.</a:t>
            </a:r>
            <a:r>
              <a:rPr lang="en-US" sz="1200" b="0" i="0" u="none" strike="noStrike" kern="1200" baseline="30000" dirty="0">
                <a:solidFill>
                  <a:schemeClr val="tx1"/>
                </a:solidFill>
                <a:effectLst/>
                <a:latin typeface="Times New Roman" pitchFamily="18" charset="0"/>
                <a:ea typeface="+mn-ea"/>
                <a:cs typeface="+mn-cs"/>
                <a:hlinkClick r:id="rId11"/>
              </a:rPr>
              <a:t>[2]</a:t>
            </a:r>
            <a:endParaRPr lang="en-US" dirty="0"/>
          </a:p>
        </p:txBody>
      </p:sp>
      <p:sp>
        <p:nvSpPr>
          <p:cNvPr id="4" name="Slide Number Placeholder 3"/>
          <p:cNvSpPr>
            <a:spLocks noGrp="1"/>
          </p:cNvSpPr>
          <p:nvPr>
            <p:ph type="sldNum" sz="quarter" idx="5"/>
          </p:nvPr>
        </p:nvSpPr>
        <p:spPr/>
        <p:txBody>
          <a:bodyPr/>
          <a:lstStyle/>
          <a:p>
            <a:pPr>
              <a:defRPr/>
            </a:pPr>
            <a:fld id="{B04253C2-795D-4397-BF15-17F759E76D30}" type="slidenum">
              <a:rPr lang="en-US" smtClean="0"/>
              <a:pPr>
                <a:defRPr/>
              </a:pPr>
              <a:t>5</a:t>
            </a:fld>
            <a:endParaRPr lang="en-US"/>
          </a:p>
        </p:txBody>
      </p:sp>
    </p:spTree>
    <p:extLst>
      <p:ext uri="{BB962C8B-B14F-4D97-AF65-F5344CB8AC3E}">
        <p14:creationId xmlns:p14="http://schemas.microsoft.com/office/powerpoint/2010/main" val="3319383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a:noFill/>
        </p:spPr>
        <p:txBody>
          <a:bodyPr/>
          <a:lstStyle/>
          <a:p>
            <a:r>
              <a:rPr lang="en-US"/>
              <a:t>Handouts</a:t>
            </a:r>
          </a:p>
        </p:txBody>
      </p:sp>
      <p:sp>
        <p:nvSpPr>
          <p:cNvPr id="81923" name="Rectangle 5"/>
          <p:cNvSpPr>
            <a:spLocks noGrp="1" noChangeArrowheads="1"/>
          </p:cNvSpPr>
          <p:nvPr>
            <p:ph type="sldNum" sz="quarter" idx="5"/>
          </p:nvPr>
        </p:nvSpPr>
        <p:spPr>
          <a:noFill/>
        </p:spPr>
        <p:txBody>
          <a:bodyPr/>
          <a:lstStyle/>
          <a:p>
            <a:fld id="{B1F09DD8-1520-4DA0-93E6-5CE4C618648B}" type="slidenum">
              <a:rPr lang="en-US" smtClean="0"/>
              <a:pPr/>
              <a:t>36</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26634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E2F0B4A-EB8C-4256-8A71-6D2925509203}" type="slidenum">
              <a:rPr lang="en-US" smtClean="0"/>
              <a:pPr/>
              <a:t>13</a:t>
            </a:fld>
            <a:endParaRPr lang="en-US"/>
          </a:p>
        </p:txBody>
      </p:sp>
      <p:sp>
        <p:nvSpPr>
          <p:cNvPr id="64515" name="Rectangle 2"/>
          <p:cNvSpPr>
            <a:spLocks noGrp="1" noRot="1" noChangeAspect="1" noChangeArrowheads="1" noTextEdit="1"/>
          </p:cNvSpPr>
          <p:nvPr>
            <p:ph type="sldImg"/>
          </p:nvPr>
        </p:nvSpPr>
        <p:spPr>
          <a:xfrm>
            <a:off x="393700" y="692150"/>
            <a:ext cx="6072188" cy="3416300"/>
          </a:xfrm>
          <a:ln/>
        </p:spPr>
      </p:sp>
      <p:sp>
        <p:nvSpPr>
          <p:cNvPr id="64516" name="Rectangle 3"/>
          <p:cNvSpPr>
            <a:spLocks noGrp="1" noChangeArrowheads="1"/>
          </p:cNvSpPr>
          <p:nvPr>
            <p:ph type="body" idx="1"/>
          </p:nvPr>
        </p:nvSpPr>
        <p:spPr>
          <a:xfrm>
            <a:off x="914400" y="4341813"/>
            <a:ext cx="5029200" cy="4114800"/>
          </a:xfrm>
          <a:noFill/>
          <a:ln/>
        </p:spPr>
        <p:txBody>
          <a:bodyPr/>
          <a:lstStyle/>
          <a:p>
            <a:pPr eaLnBrk="1" hangingPunct="1"/>
            <a:endParaRPr lang="en-US"/>
          </a:p>
        </p:txBody>
      </p:sp>
    </p:spTree>
    <p:extLst>
      <p:ext uri="{BB962C8B-B14F-4D97-AF65-F5344CB8AC3E}">
        <p14:creationId xmlns:p14="http://schemas.microsoft.com/office/powerpoint/2010/main" val="326882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a:noFill/>
        </p:spPr>
        <p:txBody>
          <a:bodyPr/>
          <a:lstStyle/>
          <a:p>
            <a:r>
              <a:rPr lang="en-US"/>
              <a:t>Handouts</a:t>
            </a:r>
          </a:p>
        </p:txBody>
      </p:sp>
      <p:sp>
        <p:nvSpPr>
          <p:cNvPr id="68611" name="Rectangle 5"/>
          <p:cNvSpPr>
            <a:spLocks noGrp="1" noChangeArrowheads="1"/>
          </p:cNvSpPr>
          <p:nvPr>
            <p:ph type="sldNum" sz="quarter" idx="5"/>
          </p:nvPr>
        </p:nvSpPr>
        <p:spPr>
          <a:noFill/>
        </p:spPr>
        <p:txBody>
          <a:bodyPr/>
          <a:lstStyle/>
          <a:p>
            <a:fld id="{45DF3BC6-69B2-45E4-A7CD-0629D5188F29}" type="slidenum">
              <a:rPr lang="en-US" smtClean="0"/>
              <a:pPr/>
              <a:t>14</a:t>
            </a:fld>
            <a:endParaRPr lang="en-US"/>
          </a:p>
        </p:txBody>
      </p:sp>
      <p:sp>
        <p:nvSpPr>
          <p:cNvPr id="68612" name="Rectangle 2"/>
          <p:cNvSpPr>
            <a:spLocks noGrp="1" noRot="1" noChangeAspect="1" noChangeArrowheads="1" noTextEdit="1"/>
          </p:cNvSpPr>
          <p:nvPr>
            <p:ph type="sldImg"/>
          </p:nvPr>
        </p:nvSpPr>
        <p:spPr>
          <a:ln/>
        </p:spPr>
      </p:sp>
      <p:sp>
        <p:nvSpPr>
          <p:cNvPr id="6861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578165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a:noFill/>
        </p:spPr>
        <p:txBody>
          <a:bodyPr/>
          <a:lstStyle/>
          <a:p>
            <a:r>
              <a:rPr lang="en-US"/>
              <a:t>Handouts</a:t>
            </a:r>
          </a:p>
        </p:txBody>
      </p:sp>
      <p:sp>
        <p:nvSpPr>
          <p:cNvPr id="66563" name="Rectangle 5"/>
          <p:cNvSpPr>
            <a:spLocks noGrp="1" noChangeArrowheads="1"/>
          </p:cNvSpPr>
          <p:nvPr>
            <p:ph type="sldNum" sz="quarter" idx="5"/>
          </p:nvPr>
        </p:nvSpPr>
        <p:spPr>
          <a:noFill/>
        </p:spPr>
        <p:txBody>
          <a:bodyPr/>
          <a:lstStyle/>
          <a:p>
            <a:fld id="{37AB5D8C-7FE1-4209-830B-BD40A7A04AC8}" type="slidenum">
              <a:rPr lang="en-US" smtClean="0"/>
              <a:pPr/>
              <a:t>15</a:t>
            </a:fld>
            <a:endParaRPr lang="en-US"/>
          </a:p>
        </p:txBody>
      </p:sp>
      <p:sp>
        <p:nvSpPr>
          <p:cNvPr id="66564" name="Rectangle 2"/>
          <p:cNvSpPr>
            <a:spLocks noGrp="1" noRot="1" noChangeAspect="1" noChangeArrowheads="1" noTextEdit="1"/>
          </p:cNvSpPr>
          <p:nvPr>
            <p:ph type="sldImg"/>
          </p:nvPr>
        </p:nvSpPr>
        <p:spPr>
          <a:ln/>
        </p:spPr>
      </p:sp>
      <p:sp>
        <p:nvSpPr>
          <p:cNvPr id="66565"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18685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a:noFill/>
        </p:spPr>
        <p:txBody>
          <a:bodyPr/>
          <a:lstStyle/>
          <a:p>
            <a:r>
              <a:rPr lang="en-US"/>
              <a:t>Handouts</a:t>
            </a:r>
          </a:p>
        </p:txBody>
      </p:sp>
      <p:sp>
        <p:nvSpPr>
          <p:cNvPr id="69635" name="Rectangle 5"/>
          <p:cNvSpPr>
            <a:spLocks noGrp="1" noChangeArrowheads="1"/>
          </p:cNvSpPr>
          <p:nvPr>
            <p:ph type="sldNum" sz="quarter" idx="5"/>
          </p:nvPr>
        </p:nvSpPr>
        <p:spPr>
          <a:noFill/>
        </p:spPr>
        <p:txBody>
          <a:bodyPr/>
          <a:lstStyle/>
          <a:p>
            <a:fld id="{37280A6D-96D1-41F6-9182-336891F014FC}" type="slidenum">
              <a:rPr lang="en-US" smtClean="0"/>
              <a:pPr/>
              <a:t>17</a:t>
            </a:fld>
            <a:endParaRPr lang="en-US"/>
          </a:p>
        </p:txBody>
      </p:sp>
      <p:sp>
        <p:nvSpPr>
          <p:cNvPr id="69636" name="Rectangle 2"/>
          <p:cNvSpPr>
            <a:spLocks noGrp="1" noRot="1" noChangeAspect="1" noChangeArrowheads="1" noTextEdit="1"/>
          </p:cNvSpPr>
          <p:nvPr>
            <p:ph type="sldImg"/>
          </p:nvPr>
        </p:nvSpPr>
        <p:spPr>
          <a:ln/>
        </p:spPr>
      </p:sp>
      <p:sp>
        <p:nvSpPr>
          <p:cNvPr id="6963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96771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a:noFill/>
        </p:spPr>
        <p:txBody>
          <a:bodyPr/>
          <a:lstStyle/>
          <a:p>
            <a:r>
              <a:rPr lang="en-US"/>
              <a:t>Handouts</a:t>
            </a:r>
          </a:p>
        </p:txBody>
      </p:sp>
      <p:sp>
        <p:nvSpPr>
          <p:cNvPr id="69635" name="Rectangle 5"/>
          <p:cNvSpPr>
            <a:spLocks noGrp="1" noChangeArrowheads="1"/>
          </p:cNvSpPr>
          <p:nvPr>
            <p:ph type="sldNum" sz="quarter" idx="5"/>
          </p:nvPr>
        </p:nvSpPr>
        <p:spPr>
          <a:noFill/>
        </p:spPr>
        <p:txBody>
          <a:bodyPr/>
          <a:lstStyle/>
          <a:p>
            <a:fld id="{37280A6D-96D1-41F6-9182-336891F014FC}" type="slidenum">
              <a:rPr lang="en-US" smtClean="0"/>
              <a:pPr/>
              <a:t>19</a:t>
            </a:fld>
            <a:endParaRPr lang="en-US"/>
          </a:p>
        </p:txBody>
      </p:sp>
      <p:sp>
        <p:nvSpPr>
          <p:cNvPr id="69636" name="Rectangle 2"/>
          <p:cNvSpPr>
            <a:spLocks noGrp="1" noRot="1" noChangeAspect="1" noChangeArrowheads="1" noTextEdit="1"/>
          </p:cNvSpPr>
          <p:nvPr>
            <p:ph type="sldImg"/>
          </p:nvPr>
        </p:nvSpPr>
        <p:spPr>
          <a:ln/>
        </p:spPr>
      </p:sp>
      <p:sp>
        <p:nvSpPr>
          <p:cNvPr id="6963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65037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a:noFill/>
        </p:spPr>
        <p:txBody>
          <a:bodyPr/>
          <a:lstStyle/>
          <a:p>
            <a:r>
              <a:rPr lang="en-US"/>
              <a:t>Handouts</a:t>
            </a:r>
          </a:p>
        </p:txBody>
      </p:sp>
      <p:sp>
        <p:nvSpPr>
          <p:cNvPr id="70659" name="Rectangle 5"/>
          <p:cNvSpPr>
            <a:spLocks noGrp="1" noChangeArrowheads="1"/>
          </p:cNvSpPr>
          <p:nvPr>
            <p:ph type="sldNum" sz="quarter" idx="5"/>
          </p:nvPr>
        </p:nvSpPr>
        <p:spPr>
          <a:noFill/>
        </p:spPr>
        <p:txBody>
          <a:bodyPr/>
          <a:lstStyle/>
          <a:p>
            <a:fld id="{DCD6D5B5-376B-44D0-8A19-5146E134ED83}" type="slidenum">
              <a:rPr lang="en-US" smtClean="0"/>
              <a:pPr/>
              <a:t>20</a:t>
            </a:fld>
            <a:endParaRPr lang="en-US"/>
          </a:p>
        </p:txBody>
      </p:sp>
      <p:sp>
        <p:nvSpPr>
          <p:cNvPr id="70660" name="Rectangle 2"/>
          <p:cNvSpPr>
            <a:spLocks noGrp="1" noRot="1" noChangeAspect="1" noChangeArrowheads="1" noTextEdit="1"/>
          </p:cNvSpPr>
          <p:nvPr>
            <p:ph type="sldImg"/>
          </p:nvPr>
        </p:nvSpPr>
        <p:spPr>
          <a:ln/>
        </p:spPr>
      </p:sp>
      <p:sp>
        <p:nvSpPr>
          <p:cNvPr id="70661"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82284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a:noFill/>
        </p:spPr>
        <p:txBody>
          <a:bodyPr/>
          <a:lstStyle/>
          <a:p>
            <a:r>
              <a:rPr lang="en-US"/>
              <a:t>Handouts</a:t>
            </a:r>
          </a:p>
        </p:txBody>
      </p:sp>
      <p:sp>
        <p:nvSpPr>
          <p:cNvPr id="71683" name="Rectangle 5"/>
          <p:cNvSpPr>
            <a:spLocks noGrp="1" noChangeArrowheads="1"/>
          </p:cNvSpPr>
          <p:nvPr>
            <p:ph type="sldNum" sz="quarter" idx="5"/>
          </p:nvPr>
        </p:nvSpPr>
        <p:spPr>
          <a:noFill/>
        </p:spPr>
        <p:txBody>
          <a:bodyPr/>
          <a:lstStyle/>
          <a:p>
            <a:fld id="{8C8BF908-9067-4AF8-8656-BF4171B8AEC9}" type="slidenum">
              <a:rPr lang="en-US" smtClean="0"/>
              <a:pPr/>
              <a:t>21</a:t>
            </a:fld>
            <a:endParaRPr lang="en-US"/>
          </a:p>
        </p:txBody>
      </p:sp>
      <p:sp>
        <p:nvSpPr>
          <p:cNvPr id="71684" name="Rectangle 2"/>
          <p:cNvSpPr>
            <a:spLocks noGrp="1" noRot="1" noChangeAspect="1" noChangeArrowheads="1" noTextEdit="1"/>
          </p:cNvSpPr>
          <p:nvPr>
            <p:ph type="sldImg"/>
          </p:nvPr>
        </p:nvSpPr>
        <p:spPr>
          <a:ln/>
        </p:spPr>
      </p:sp>
      <p:sp>
        <p:nvSpPr>
          <p:cNvPr id="71685"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979423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0496D-BC14-4045-883C-E883712812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330A55-65FD-4B28-8E82-45BD749F83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D22EB5-14C5-4311-B0AC-CABA29331618}"/>
              </a:ext>
            </a:extLst>
          </p:cNvPr>
          <p:cNvSpPr>
            <a:spLocks noGrp="1"/>
          </p:cNvSpPr>
          <p:nvPr>
            <p:ph type="dt" sz="half" idx="10"/>
          </p:nvPr>
        </p:nvSpPr>
        <p:spPr/>
        <p:txBody>
          <a:bodyPr/>
          <a:lstStyle/>
          <a:p>
            <a:fld id="{8AB4017A-823B-41DD-8EF9-6D99EC763341}" type="datetimeFigureOut">
              <a:rPr lang="en-US" smtClean="0"/>
              <a:t>3/17/2025</a:t>
            </a:fld>
            <a:endParaRPr lang="en-US"/>
          </a:p>
        </p:txBody>
      </p:sp>
      <p:sp>
        <p:nvSpPr>
          <p:cNvPr id="5" name="Footer Placeholder 4">
            <a:extLst>
              <a:ext uri="{FF2B5EF4-FFF2-40B4-BE49-F238E27FC236}">
                <a16:creationId xmlns:a16="http://schemas.microsoft.com/office/drawing/2014/main" id="{55691B60-5F69-4819-97C7-D23BB09DF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D40BA7-1A05-44F4-BA26-8DE67A8968A1}"/>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2458262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9C1A-EEE6-44C5-A53E-4B5E79AB2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0E8103-7BE5-44E9-B3D9-AD26296624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AF122E-2062-4737-80B9-BA4C737F2A52}"/>
              </a:ext>
            </a:extLst>
          </p:cNvPr>
          <p:cNvSpPr>
            <a:spLocks noGrp="1"/>
          </p:cNvSpPr>
          <p:nvPr>
            <p:ph type="dt" sz="half" idx="10"/>
          </p:nvPr>
        </p:nvSpPr>
        <p:spPr/>
        <p:txBody>
          <a:bodyPr/>
          <a:lstStyle/>
          <a:p>
            <a:fld id="{8AB4017A-823B-41DD-8EF9-6D99EC763341}" type="datetimeFigureOut">
              <a:rPr lang="en-US" smtClean="0"/>
              <a:t>3/17/2025</a:t>
            </a:fld>
            <a:endParaRPr lang="en-US"/>
          </a:p>
        </p:txBody>
      </p:sp>
      <p:sp>
        <p:nvSpPr>
          <p:cNvPr id="5" name="Footer Placeholder 4">
            <a:extLst>
              <a:ext uri="{FF2B5EF4-FFF2-40B4-BE49-F238E27FC236}">
                <a16:creationId xmlns:a16="http://schemas.microsoft.com/office/drawing/2014/main" id="{603179B3-C729-497A-98F0-44EBC203E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F0498-813E-4C8B-8AB3-1BCB8B9D626B}"/>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2467152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68DBA8-D028-4753-AD85-186ECAC123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B0ABA8-A965-489C-B458-354955FF2B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938479-237C-4336-B0FF-4FF64EBC200D}"/>
              </a:ext>
            </a:extLst>
          </p:cNvPr>
          <p:cNvSpPr>
            <a:spLocks noGrp="1"/>
          </p:cNvSpPr>
          <p:nvPr>
            <p:ph type="dt" sz="half" idx="10"/>
          </p:nvPr>
        </p:nvSpPr>
        <p:spPr/>
        <p:txBody>
          <a:bodyPr/>
          <a:lstStyle/>
          <a:p>
            <a:fld id="{8AB4017A-823B-41DD-8EF9-6D99EC763341}" type="datetimeFigureOut">
              <a:rPr lang="en-US" smtClean="0"/>
              <a:t>3/17/2025</a:t>
            </a:fld>
            <a:endParaRPr lang="en-US"/>
          </a:p>
        </p:txBody>
      </p:sp>
      <p:sp>
        <p:nvSpPr>
          <p:cNvPr id="5" name="Footer Placeholder 4">
            <a:extLst>
              <a:ext uri="{FF2B5EF4-FFF2-40B4-BE49-F238E27FC236}">
                <a16:creationId xmlns:a16="http://schemas.microsoft.com/office/drawing/2014/main" id="{8A572CFA-903E-449A-8F1F-71E9F906B1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5BDA2-BD33-45F6-98A9-6DA185C871D2}"/>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468529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6_Title and Vertical Text">
    <p:spTree>
      <p:nvGrpSpPr>
        <p:cNvPr id="1" name=""/>
        <p:cNvGrpSpPr/>
        <p:nvPr/>
      </p:nvGrpSpPr>
      <p:grpSpPr>
        <a:xfrm>
          <a:off x="0" y="0"/>
          <a:ext cx="0" cy="0"/>
          <a:chOff x="0" y="0"/>
          <a:chExt cx="0" cy="0"/>
        </a:xfrm>
      </p:grpSpPr>
      <p:sp>
        <p:nvSpPr>
          <p:cNvPr id="4" name="Rectangle 7"/>
          <p:cNvSpPr>
            <a:spLocks noChangeArrowheads="1"/>
          </p:cNvSpPr>
          <p:nvPr/>
        </p:nvSpPr>
        <p:spPr bwMode="auto">
          <a:xfrm>
            <a:off x="8467" y="6350"/>
            <a:ext cx="12158133" cy="6832600"/>
          </a:xfrm>
          <a:prstGeom prst="rect">
            <a:avLst/>
          </a:prstGeom>
          <a:noFill/>
          <a:ln w="12700">
            <a:solidFill>
              <a:schemeClr val="tx1"/>
            </a:solidFill>
            <a:miter lim="800000"/>
            <a:headEnd/>
            <a:tailEnd/>
          </a:ln>
          <a:effectLst/>
        </p:spPr>
        <p:txBody>
          <a:bodyPr wrap="none" anchor="ctr"/>
          <a:lstStyle/>
          <a:p>
            <a:pPr>
              <a:defRPr/>
            </a:pPr>
            <a:endParaRPr lang="en-US" sz="1800"/>
          </a:p>
        </p:txBody>
      </p:sp>
      <p:sp>
        <p:nvSpPr>
          <p:cNvPr id="5" name="Date Placeholder 3"/>
          <p:cNvSpPr txBox="1">
            <a:spLocks noGrp="1"/>
          </p:cNvSpPr>
          <p:nvPr userDrawn="1"/>
        </p:nvSpPr>
        <p:spPr bwMode="auto">
          <a:xfrm>
            <a:off x="1936751" y="6527800"/>
            <a:ext cx="6974416" cy="344488"/>
          </a:xfrm>
          <a:prstGeom prst="rect">
            <a:avLst/>
          </a:prstGeom>
          <a:noFill/>
          <a:ln w="9525">
            <a:noFill/>
            <a:miter lim="800000"/>
            <a:headEnd/>
            <a:tailEnd/>
          </a:ln>
        </p:spPr>
        <p:txBody>
          <a:bodyPr wrap="none" lIns="92075" tIns="46038" rIns="92075" bIns="46038" anchor="ctr"/>
          <a:lstStyle/>
          <a:p>
            <a:pPr algn="ctr">
              <a:defRPr/>
            </a:pPr>
            <a:r>
              <a:rPr lang="en-US" sz="900" dirty="0">
                <a:solidFill>
                  <a:srgbClr val="000000"/>
                </a:solidFill>
                <a:latin typeface="Arial Black" pitchFamily="34" charset="0"/>
              </a:rPr>
              <a:t>Software Testing and QA </a:t>
            </a:r>
            <a:r>
              <a:rPr lang="en-US" sz="900" dirty="0">
                <a:solidFill>
                  <a:srgbClr val="000000"/>
                </a:solidFill>
                <a:latin typeface="Comic Sans MS" pitchFamily="66" charset="0"/>
              </a:rPr>
              <a:t>Theory and Practice</a:t>
            </a:r>
            <a:r>
              <a:rPr lang="en-US" sz="900" dirty="0">
                <a:solidFill>
                  <a:srgbClr val="000000"/>
                </a:solidFill>
              </a:rPr>
              <a:t> </a:t>
            </a:r>
            <a:endParaRPr lang="en-US" sz="900" dirty="0">
              <a:solidFill>
                <a:srgbClr val="000000"/>
              </a:solidFill>
              <a:latin typeface="Arial" pitchFamily="34" charset="0"/>
            </a:endParaRPr>
          </a:p>
        </p:txBody>
      </p:sp>
      <p:sp>
        <p:nvSpPr>
          <p:cNvPr id="6" name="Footer Placeholder 4"/>
          <p:cNvSpPr txBox="1">
            <a:spLocks noGrp="1"/>
          </p:cNvSpPr>
          <p:nvPr userDrawn="1"/>
        </p:nvSpPr>
        <p:spPr bwMode="auto">
          <a:xfrm>
            <a:off x="9865784" y="6586538"/>
            <a:ext cx="1769533" cy="227012"/>
          </a:xfrm>
          <a:prstGeom prst="rect">
            <a:avLst/>
          </a:prstGeom>
          <a:noFill/>
          <a:ln w="9525">
            <a:noFill/>
            <a:miter lim="800000"/>
            <a:headEnd/>
            <a:tailEnd/>
          </a:ln>
        </p:spPr>
        <p:txBody>
          <a:bodyPr wrap="none" lIns="92075" tIns="46038" rIns="92075" bIns="46038" anchor="ctr"/>
          <a:lstStyle/>
          <a:p>
            <a:pPr algn="ctr">
              <a:defRPr/>
            </a:pPr>
            <a:r>
              <a:rPr lang="en-US" sz="900">
                <a:solidFill>
                  <a:srgbClr val="000000"/>
                </a:solidFill>
              </a:rPr>
              <a:t>© Naik &amp; Tripathy</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9"/>
          <p:cNvSpPr>
            <a:spLocks noGrp="1" noChangeArrowheads="1"/>
          </p:cNvSpPr>
          <p:nvPr>
            <p:ph type="sldNum" sz="quarter" idx="10"/>
          </p:nvPr>
        </p:nvSpPr>
        <p:spPr/>
        <p:txBody>
          <a:bodyPr/>
          <a:lstStyle>
            <a:lvl1pPr>
              <a:defRPr/>
            </a:lvl1pPr>
          </a:lstStyle>
          <a:p>
            <a:pPr>
              <a:defRPr/>
            </a:pPr>
            <a:fld id="{78879616-8B1C-41ED-8388-228B68DCD00D}" type="slidenum">
              <a:rPr lang="en-US"/>
              <a:pPr>
                <a:defRPr/>
              </a:pPr>
              <a:t>‹#›</a:t>
            </a:fld>
            <a:endParaRPr lang="en-US"/>
          </a:p>
        </p:txBody>
      </p:sp>
    </p:spTree>
    <p:extLst>
      <p:ext uri="{BB962C8B-B14F-4D97-AF65-F5344CB8AC3E}">
        <p14:creationId xmlns:p14="http://schemas.microsoft.com/office/powerpoint/2010/main" val="227161626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7_Title and Vertical Text">
    <p:spTree>
      <p:nvGrpSpPr>
        <p:cNvPr id="1" name=""/>
        <p:cNvGrpSpPr/>
        <p:nvPr/>
      </p:nvGrpSpPr>
      <p:grpSpPr>
        <a:xfrm>
          <a:off x="0" y="0"/>
          <a:ext cx="0" cy="0"/>
          <a:chOff x="0" y="0"/>
          <a:chExt cx="0" cy="0"/>
        </a:xfrm>
      </p:grpSpPr>
      <p:sp>
        <p:nvSpPr>
          <p:cNvPr id="4" name="Rectangle 7"/>
          <p:cNvSpPr>
            <a:spLocks noChangeArrowheads="1"/>
          </p:cNvSpPr>
          <p:nvPr/>
        </p:nvSpPr>
        <p:spPr bwMode="auto">
          <a:xfrm>
            <a:off x="8467" y="6350"/>
            <a:ext cx="12158133" cy="6832600"/>
          </a:xfrm>
          <a:prstGeom prst="rect">
            <a:avLst/>
          </a:prstGeom>
          <a:noFill/>
          <a:ln w="12700">
            <a:solidFill>
              <a:schemeClr val="tx1"/>
            </a:solidFill>
            <a:miter lim="800000"/>
            <a:headEnd/>
            <a:tailEnd/>
          </a:ln>
          <a:effectLst/>
        </p:spPr>
        <p:txBody>
          <a:bodyPr wrap="none" anchor="ctr"/>
          <a:lstStyle/>
          <a:p>
            <a:pPr>
              <a:defRPr/>
            </a:pPr>
            <a:endParaRPr lang="en-US" sz="1800"/>
          </a:p>
        </p:txBody>
      </p:sp>
      <p:sp>
        <p:nvSpPr>
          <p:cNvPr id="5" name="Date Placeholder 3"/>
          <p:cNvSpPr txBox="1">
            <a:spLocks noGrp="1"/>
          </p:cNvSpPr>
          <p:nvPr userDrawn="1"/>
        </p:nvSpPr>
        <p:spPr bwMode="auto">
          <a:xfrm>
            <a:off x="1936751" y="6527800"/>
            <a:ext cx="6974416" cy="344488"/>
          </a:xfrm>
          <a:prstGeom prst="rect">
            <a:avLst/>
          </a:prstGeom>
          <a:noFill/>
          <a:ln w="9525">
            <a:noFill/>
            <a:miter lim="800000"/>
            <a:headEnd/>
            <a:tailEnd/>
          </a:ln>
        </p:spPr>
        <p:txBody>
          <a:bodyPr wrap="none" lIns="92075" tIns="46038" rIns="92075" bIns="46038" anchor="ctr"/>
          <a:lstStyle/>
          <a:p>
            <a:pPr algn="ctr">
              <a:defRPr/>
            </a:pPr>
            <a:r>
              <a:rPr lang="en-US" sz="900" dirty="0">
                <a:solidFill>
                  <a:srgbClr val="000000"/>
                </a:solidFill>
                <a:latin typeface="Arial Black" pitchFamily="34" charset="0"/>
              </a:rPr>
              <a:t>Software Testing and QA </a:t>
            </a:r>
            <a:r>
              <a:rPr lang="en-US" sz="900" dirty="0">
                <a:solidFill>
                  <a:srgbClr val="000000"/>
                </a:solidFill>
                <a:latin typeface="Comic Sans MS" pitchFamily="66" charset="0"/>
              </a:rPr>
              <a:t>Theory and Practice</a:t>
            </a:r>
            <a:endParaRPr lang="en-US" sz="900" dirty="0">
              <a:solidFill>
                <a:srgbClr val="000000"/>
              </a:solidFill>
              <a:latin typeface="Arial" pitchFamily="34" charset="0"/>
            </a:endParaRPr>
          </a:p>
        </p:txBody>
      </p:sp>
      <p:sp>
        <p:nvSpPr>
          <p:cNvPr id="6" name="Footer Placeholder 4"/>
          <p:cNvSpPr txBox="1">
            <a:spLocks noGrp="1"/>
          </p:cNvSpPr>
          <p:nvPr userDrawn="1"/>
        </p:nvSpPr>
        <p:spPr bwMode="auto">
          <a:xfrm>
            <a:off x="9865784" y="6586538"/>
            <a:ext cx="1769533" cy="227012"/>
          </a:xfrm>
          <a:prstGeom prst="rect">
            <a:avLst/>
          </a:prstGeom>
          <a:noFill/>
          <a:ln w="9525">
            <a:noFill/>
            <a:miter lim="800000"/>
            <a:headEnd/>
            <a:tailEnd/>
          </a:ln>
        </p:spPr>
        <p:txBody>
          <a:bodyPr wrap="none" lIns="92075" tIns="46038" rIns="92075" bIns="46038" anchor="ctr"/>
          <a:lstStyle/>
          <a:p>
            <a:pPr algn="ctr">
              <a:defRPr/>
            </a:pPr>
            <a:r>
              <a:rPr lang="en-US" sz="900">
                <a:solidFill>
                  <a:srgbClr val="000000"/>
                </a:solidFill>
              </a:rPr>
              <a:t>© Naik &amp; Tripathy</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9"/>
          <p:cNvSpPr>
            <a:spLocks noGrp="1" noChangeArrowheads="1"/>
          </p:cNvSpPr>
          <p:nvPr>
            <p:ph type="sldNum" sz="quarter" idx="10"/>
          </p:nvPr>
        </p:nvSpPr>
        <p:spPr/>
        <p:txBody>
          <a:bodyPr/>
          <a:lstStyle>
            <a:lvl1pPr>
              <a:defRPr/>
            </a:lvl1pPr>
          </a:lstStyle>
          <a:p>
            <a:pPr>
              <a:defRPr/>
            </a:pPr>
            <a:fld id="{639E2EFA-D603-47EA-8839-174AA0B00B36}" type="slidenum">
              <a:rPr lang="en-US"/>
              <a:pPr>
                <a:defRPr/>
              </a:pPr>
              <a:t>‹#›</a:t>
            </a:fld>
            <a:endParaRPr lang="en-US"/>
          </a:p>
        </p:txBody>
      </p:sp>
    </p:spTree>
    <p:extLst>
      <p:ext uri="{BB962C8B-B14F-4D97-AF65-F5344CB8AC3E}">
        <p14:creationId xmlns:p14="http://schemas.microsoft.com/office/powerpoint/2010/main" val="369425820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Title and Vertical Text">
    <p:spTree>
      <p:nvGrpSpPr>
        <p:cNvPr id="1" name=""/>
        <p:cNvGrpSpPr/>
        <p:nvPr/>
      </p:nvGrpSpPr>
      <p:grpSpPr>
        <a:xfrm>
          <a:off x="0" y="0"/>
          <a:ext cx="0" cy="0"/>
          <a:chOff x="0" y="0"/>
          <a:chExt cx="0" cy="0"/>
        </a:xfrm>
      </p:grpSpPr>
      <p:sp>
        <p:nvSpPr>
          <p:cNvPr id="4" name="Rectangle 7"/>
          <p:cNvSpPr>
            <a:spLocks noChangeArrowheads="1"/>
          </p:cNvSpPr>
          <p:nvPr/>
        </p:nvSpPr>
        <p:spPr bwMode="auto">
          <a:xfrm>
            <a:off x="8467" y="6350"/>
            <a:ext cx="12158133" cy="6832600"/>
          </a:xfrm>
          <a:prstGeom prst="rect">
            <a:avLst/>
          </a:prstGeom>
          <a:noFill/>
          <a:ln w="12700">
            <a:solidFill>
              <a:schemeClr val="tx1"/>
            </a:solidFill>
            <a:miter lim="800000"/>
            <a:headEnd/>
            <a:tailEnd/>
          </a:ln>
          <a:effectLst/>
        </p:spPr>
        <p:txBody>
          <a:bodyPr wrap="none" anchor="ctr"/>
          <a:lstStyle/>
          <a:p>
            <a:pPr>
              <a:defRPr/>
            </a:pPr>
            <a:endParaRPr lang="en-US" sz="1800"/>
          </a:p>
        </p:txBody>
      </p:sp>
      <p:sp>
        <p:nvSpPr>
          <p:cNvPr id="5" name="Date Placeholder 3"/>
          <p:cNvSpPr txBox="1">
            <a:spLocks noGrp="1"/>
          </p:cNvSpPr>
          <p:nvPr userDrawn="1"/>
        </p:nvSpPr>
        <p:spPr bwMode="auto">
          <a:xfrm>
            <a:off x="1936751" y="6527800"/>
            <a:ext cx="6974416" cy="344488"/>
          </a:xfrm>
          <a:prstGeom prst="rect">
            <a:avLst/>
          </a:prstGeom>
          <a:noFill/>
          <a:ln w="9525">
            <a:noFill/>
            <a:miter lim="800000"/>
            <a:headEnd/>
            <a:tailEnd/>
          </a:ln>
        </p:spPr>
        <p:txBody>
          <a:bodyPr wrap="none" lIns="92075" tIns="46038" rIns="92075" bIns="46038" anchor="ctr"/>
          <a:lstStyle/>
          <a:p>
            <a:pPr algn="ctr">
              <a:defRPr/>
            </a:pPr>
            <a:r>
              <a:rPr lang="en-US" sz="900" dirty="0">
                <a:solidFill>
                  <a:srgbClr val="000000"/>
                </a:solidFill>
                <a:latin typeface="Arial Black" pitchFamily="34" charset="0"/>
              </a:rPr>
              <a:t>Software Testing and QA </a:t>
            </a:r>
            <a:r>
              <a:rPr lang="en-US" sz="900" dirty="0">
                <a:solidFill>
                  <a:srgbClr val="000000"/>
                </a:solidFill>
                <a:latin typeface="Comic Sans MS" pitchFamily="66" charset="0"/>
              </a:rPr>
              <a:t>Theory and Practice</a:t>
            </a:r>
            <a:endParaRPr lang="en-US" sz="900" dirty="0">
              <a:solidFill>
                <a:srgbClr val="000000"/>
              </a:solidFill>
              <a:latin typeface="Arial" pitchFamily="34" charset="0"/>
            </a:endParaRPr>
          </a:p>
        </p:txBody>
      </p:sp>
      <p:sp>
        <p:nvSpPr>
          <p:cNvPr id="6" name="Footer Placeholder 4"/>
          <p:cNvSpPr txBox="1">
            <a:spLocks noGrp="1"/>
          </p:cNvSpPr>
          <p:nvPr userDrawn="1"/>
        </p:nvSpPr>
        <p:spPr bwMode="auto">
          <a:xfrm>
            <a:off x="9865784" y="6586538"/>
            <a:ext cx="1769533" cy="227012"/>
          </a:xfrm>
          <a:prstGeom prst="rect">
            <a:avLst/>
          </a:prstGeom>
          <a:noFill/>
          <a:ln w="9525">
            <a:noFill/>
            <a:miter lim="800000"/>
            <a:headEnd/>
            <a:tailEnd/>
          </a:ln>
        </p:spPr>
        <p:txBody>
          <a:bodyPr wrap="none" lIns="92075" tIns="46038" rIns="92075" bIns="46038" anchor="ctr"/>
          <a:lstStyle/>
          <a:p>
            <a:pPr algn="ctr">
              <a:defRPr/>
            </a:pPr>
            <a:r>
              <a:rPr lang="en-US" sz="900">
                <a:solidFill>
                  <a:srgbClr val="000000"/>
                </a:solidFill>
              </a:rPr>
              <a:t>© Naik &amp; Tripathy</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9"/>
          <p:cNvSpPr>
            <a:spLocks noGrp="1" noChangeArrowheads="1"/>
          </p:cNvSpPr>
          <p:nvPr>
            <p:ph type="sldNum" sz="quarter" idx="10"/>
          </p:nvPr>
        </p:nvSpPr>
        <p:spPr/>
        <p:txBody>
          <a:bodyPr/>
          <a:lstStyle>
            <a:lvl1pPr>
              <a:defRPr/>
            </a:lvl1pPr>
          </a:lstStyle>
          <a:p>
            <a:pPr>
              <a:defRPr/>
            </a:pPr>
            <a:fld id="{453F68CC-D6EC-43F1-A061-B0D8748F73DC}" type="slidenum">
              <a:rPr lang="en-US"/>
              <a:pPr>
                <a:defRPr/>
              </a:pPr>
              <a:t>‹#›</a:t>
            </a:fld>
            <a:endParaRPr lang="en-US"/>
          </a:p>
        </p:txBody>
      </p:sp>
    </p:spTree>
    <p:extLst>
      <p:ext uri="{BB962C8B-B14F-4D97-AF65-F5344CB8AC3E}">
        <p14:creationId xmlns:p14="http://schemas.microsoft.com/office/powerpoint/2010/main" val="139532735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80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6369DE2C-8EB9-BB4C-8ED4-A72D12859168}" type="datetime1">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86142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363538" indent="-363538">
              <a:tabLst/>
              <a:defRPr sz="3600"/>
            </a:lvl1pPr>
            <a:lvl2pPr marL="628650" indent="-354013">
              <a:tabLst/>
              <a:defRPr sz="3200"/>
            </a:lvl2pPr>
            <a:lvl3pPr marL="893763" indent="-346075">
              <a:tabLst/>
              <a:defRPr sz="2800"/>
            </a:lvl3pPr>
            <a:lvl4pPr marL="1158875" indent="-336550">
              <a:tabLst/>
              <a:defRPr sz="2800"/>
            </a:lvl4pPr>
            <a:lvl5pPr marL="1423988" indent="-327025">
              <a:tabLs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A5A0F4-E4C2-E84A-B88E-D5AA96F54968}" type="datetime1">
              <a:rPr lang="en-US" smtClean="0"/>
              <a:t>3/17/2025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8402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6C455166-5543-8548-8F78-7E1181578263}" type="datetime1">
              <a:rPr lang="en-US" smtClean="0"/>
              <a:t>3/17/2025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622559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CAB9B8-C3D3-224C-A6A5-0AABE27F0797}" type="datetime1">
              <a:rPr lang="en-US" smtClean="0"/>
              <a:t>3/17/2025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365408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4E04CF-D70D-4B41-A05D-FA7F0BDA36B5}" type="datetime1">
              <a:rPr lang="en-US" smtClean="0"/>
              <a:t>3/17/2025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60825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FEC9D-0AC2-4DAF-927E-FE1C6A45FB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944E5E-767B-4B81-B30A-3606B7B5F4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14928-CDA7-44C9-9A64-88354653FD66}"/>
              </a:ext>
            </a:extLst>
          </p:cNvPr>
          <p:cNvSpPr>
            <a:spLocks noGrp="1"/>
          </p:cNvSpPr>
          <p:nvPr>
            <p:ph type="dt" sz="half" idx="10"/>
          </p:nvPr>
        </p:nvSpPr>
        <p:spPr/>
        <p:txBody>
          <a:bodyPr/>
          <a:lstStyle/>
          <a:p>
            <a:fld id="{8AB4017A-823B-41DD-8EF9-6D99EC763341}" type="datetimeFigureOut">
              <a:rPr lang="en-US" smtClean="0"/>
              <a:t>3/17/2025</a:t>
            </a:fld>
            <a:endParaRPr lang="en-US"/>
          </a:p>
        </p:txBody>
      </p:sp>
      <p:sp>
        <p:nvSpPr>
          <p:cNvPr id="5" name="Footer Placeholder 4">
            <a:extLst>
              <a:ext uri="{FF2B5EF4-FFF2-40B4-BE49-F238E27FC236}">
                <a16:creationId xmlns:a16="http://schemas.microsoft.com/office/drawing/2014/main" id="{5B79D83C-1A19-4570-AAC2-60A8C9013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45FBDF-6679-4CD4-83B9-33E3125C45BD}"/>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14150227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D82DC82-0B65-B440-BFF6-0F4A8F262133}" type="datetime1">
              <a:rPr lang="en-US" smtClean="0"/>
              <a:t>3/17/2025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126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1F4EBA-DD8B-9C4F-A107-3F9F8D90ED66}" type="datetime1">
              <a:rPr lang="en-US" smtClean="0"/>
              <a:t>3/17/2025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720926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8E581AC-EDEF-BE4F-B159-2BEA5EAFE9B4}" type="datetime1">
              <a:rPr lang="en-US" smtClean="0"/>
              <a:t>3/17/2025</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673604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8D6754C-8A5A-E94B-8EEB-A7CC249DE37C}" type="datetime1">
              <a:rPr lang="en-US" smtClean="0"/>
              <a:t>3/17/2025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7786799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BCF06C-BA75-6847-BE5D-4A98EDA954D5}" type="datetime1">
              <a:rPr lang="en-US" smtClean="0"/>
              <a:t>3/17/2025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7659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2BDDF5-8196-7B46-B681-A9F9E631E2B7}" type="datetime1">
              <a:rPr lang="en-US" smtClean="0"/>
              <a:t>3/17/2025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034128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6"/>
            <a:ext cx="10095600" cy="9369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1048200" y="1682267"/>
            <a:ext cx="10095600" cy="47649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5"/>
          <p:cNvSpPr txBox="1">
            <a:spLocks noGrp="1"/>
          </p:cNvSpPr>
          <p:nvPr>
            <p:ph type="sldNum" idx="12"/>
          </p:nvPr>
        </p:nvSpPr>
        <p:spPr>
          <a:xfrm>
            <a:off x="11205845" y="6333134"/>
            <a:ext cx="7316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84706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628D5-ED8C-4469-AA32-69FAD7925B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C46F46-DFE5-4D22-800D-EC015A185D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011C4-414F-4B38-9FE8-0CBD0E7B7C00}"/>
              </a:ext>
            </a:extLst>
          </p:cNvPr>
          <p:cNvSpPr>
            <a:spLocks noGrp="1"/>
          </p:cNvSpPr>
          <p:nvPr>
            <p:ph type="dt" sz="half" idx="10"/>
          </p:nvPr>
        </p:nvSpPr>
        <p:spPr/>
        <p:txBody>
          <a:bodyPr/>
          <a:lstStyle/>
          <a:p>
            <a:fld id="{8AB4017A-823B-41DD-8EF9-6D99EC763341}" type="datetimeFigureOut">
              <a:rPr lang="en-US" smtClean="0"/>
              <a:t>3/17/2025</a:t>
            </a:fld>
            <a:endParaRPr lang="en-US"/>
          </a:p>
        </p:txBody>
      </p:sp>
      <p:sp>
        <p:nvSpPr>
          <p:cNvPr id="5" name="Footer Placeholder 4">
            <a:extLst>
              <a:ext uri="{FF2B5EF4-FFF2-40B4-BE49-F238E27FC236}">
                <a16:creationId xmlns:a16="http://schemas.microsoft.com/office/drawing/2014/main" id="{F53CEA19-5F94-4D07-AD97-0D9C727563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03D98-A96E-4767-9326-FB381DA009D7}"/>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3492705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7B5D-2AA0-4E04-8CD9-9307D660F0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CB815-6513-4A7A-A9B2-18D25DDB2C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84C4BE-F1C6-42F1-A73C-FC8D19288B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2D90CF-9A3C-46EC-8704-37B4B3803BA3}"/>
              </a:ext>
            </a:extLst>
          </p:cNvPr>
          <p:cNvSpPr>
            <a:spLocks noGrp="1"/>
          </p:cNvSpPr>
          <p:nvPr>
            <p:ph type="dt" sz="half" idx="10"/>
          </p:nvPr>
        </p:nvSpPr>
        <p:spPr/>
        <p:txBody>
          <a:bodyPr/>
          <a:lstStyle/>
          <a:p>
            <a:fld id="{8AB4017A-823B-41DD-8EF9-6D99EC763341}" type="datetimeFigureOut">
              <a:rPr lang="en-US" smtClean="0"/>
              <a:t>3/17/2025</a:t>
            </a:fld>
            <a:endParaRPr lang="en-US"/>
          </a:p>
        </p:txBody>
      </p:sp>
      <p:sp>
        <p:nvSpPr>
          <p:cNvPr id="6" name="Footer Placeholder 5">
            <a:extLst>
              <a:ext uri="{FF2B5EF4-FFF2-40B4-BE49-F238E27FC236}">
                <a16:creationId xmlns:a16="http://schemas.microsoft.com/office/drawing/2014/main" id="{D5DE6923-1E0E-43F3-8555-7C732692E3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07AFB-4B62-4123-A945-D8CF3C182511}"/>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546512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5744-B8FB-4865-AA9C-CEC201AF0F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8FFA47-F0D9-4809-98FB-8D62645E85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241E31-C290-472D-888D-4406E1B061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260DCE-8706-4965-9178-CA171AAED8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B2803E-4F01-4EBC-92B3-06D327FA51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A53D8B-0DE7-490F-B3A8-BDEDEC20F59F}"/>
              </a:ext>
            </a:extLst>
          </p:cNvPr>
          <p:cNvSpPr>
            <a:spLocks noGrp="1"/>
          </p:cNvSpPr>
          <p:nvPr>
            <p:ph type="dt" sz="half" idx="10"/>
          </p:nvPr>
        </p:nvSpPr>
        <p:spPr/>
        <p:txBody>
          <a:bodyPr/>
          <a:lstStyle/>
          <a:p>
            <a:fld id="{8AB4017A-823B-41DD-8EF9-6D99EC763341}" type="datetimeFigureOut">
              <a:rPr lang="en-US" smtClean="0"/>
              <a:t>3/17/2025</a:t>
            </a:fld>
            <a:endParaRPr lang="en-US"/>
          </a:p>
        </p:txBody>
      </p:sp>
      <p:sp>
        <p:nvSpPr>
          <p:cNvPr id="8" name="Footer Placeholder 7">
            <a:extLst>
              <a:ext uri="{FF2B5EF4-FFF2-40B4-BE49-F238E27FC236}">
                <a16:creationId xmlns:a16="http://schemas.microsoft.com/office/drawing/2014/main" id="{81710AC2-6ACE-443B-94A0-6866A8FA6F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548567-6586-4E74-84D7-B64732B13D9F}"/>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3118557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17D1-A6E4-422D-9C05-437AF0A709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2C69BD-92BF-456D-8558-0DF38225E62C}"/>
              </a:ext>
            </a:extLst>
          </p:cNvPr>
          <p:cNvSpPr>
            <a:spLocks noGrp="1"/>
          </p:cNvSpPr>
          <p:nvPr>
            <p:ph type="dt" sz="half" idx="10"/>
          </p:nvPr>
        </p:nvSpPr>
        <p:spPr/>
        <p:txBody>
          <a:bodyPr/>
          <a:lstStyle/>
          <a:p>
            <a:fld id="{8AB4017A-823B-41DD-8EF9-6D99EC763341}" type="datetimeFigureOut">
              <a:rPr lang="en-US" smtClean="0"/>
              <a:t>3/17/2025</a:t>
            </a:fld>
            <a:endParaRPr lang="en-US"/>
          </a:p>
        </p:txBody>
      </p:sp>
      <p:sp>
        <p:nvSpPr>
          <p:cNvPr id="4" name="Footer Placeholder 3">
            <a:extLst>
              <a:ext uri="{FF2B5EF4-FFF2-40B4-BE49-F238E27FC236}">
                <a16:creationId xmlns:a16="http://schemas.microsoft.com/office/drawing/2014/main" id="{7D37AF2E-652A-4905-ACF9-147DFACC84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ED6E69-EBAF-43F8-987D-168E9ACC2EBA}"/>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1704493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58657-3E25-4B42-9E68-6781BDE6DE53}"/>
              </a:ext>
            </a:extLst>
          </p:cNvPr>
          <p:cNvSpPr>
            <a:spLocks noGrp="1"/>
          </p:cNvSpPr>
          <p:nvPr>
            <p:ph type="dt" sz="half" idx="10"/>
          </p:nvPr>
        </p:nvSpPr>
        <p:spPr/>
        <p:txBody>
          <a:bodyPr/>
          <a:lstStyle/>
          <a:p>
            <a:fld id="{8AB4017A-823B-41DD-8EF9-6D99EC763341}" type="datetimeFigureOut">
              <a:rPr lang="en-US" smtClean="0"/>
              <a:t>3/17/2025</a:t>
            </a:fld>
            <a:endParaRPr lang="en-US"/>
          </a:p>
        </p:txBody>
      </p:sp>
      <p:sp>
        <p:nvSpPr>
          <p:cNvPr id="3" name="Footer Placeholder 2">
            <a:extLst>
              <a:ext uri="{FF2B5EF4-FFF2-40B4-BE49-F238E27FC236}">
                <a16:creationId xmlns:a16="http://schemas.microsoft.com/office/drawing/2014/main" id="{CE65FB94-DE5D-46EF-91FB-9B2DBDE234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FABC7F-2E30-463C-AA6B-13C9773B7A37}"/>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806480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9814-2AFF-4C42-82A9-FAD3B8CA9C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567C4F-9BC7-4A13-90A9-7E8943A4B8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33C5B-C68E-467B-853B-180CF4098D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BFAFE-8219-4D13-8307-3909427614C0}"/>
              </a:ext>
            </a:extLst>
          </p:cNvPr>
          <p:cNvSpPr>
            <a:spLocks noGrp="1"/>
          </p:cNvSpPr>
          <p:nvPr>
            <p:ph type="dt" sz="half" idx="10"/>
          </p:nvPr>
        </p:nvSpPr>
        <p:spPr/>
        <p:txBody>
          <a:bodyPr/>
          <a:lstStyle/>
          <a:p>
            <a:fld id="{8AB4017A-823B-41DD-8EF9-6D99EC763341}" type="datetimeFigureOut">
              <a:rPr lang="en-US" smtClean="0"/>
              <a:t>3/17/2025</a:t>
            </a:fld>
            <a:endParaRPr lang="en-US"/>
          </a:p>
        </p:txBody>
      </p:sp>
      <p:sp>
        <p:nvSpPr>
          <p:cNvPr id="6" name="Footer Placeholder 5">
            <a:extLst>
              <a:ext uri="{FF2B5EF4-FFF2-40B4-BE49-F238E27FC236}">
                <a16:creationId xmlns:a16="http://schemas.microsoft.com/office/drawing/2014/main" id="{146AE889-B810-4AD2-8916-6F13CB56D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AA16CF-6585-495C-9CD7-D0BCFE5FBC42}"/>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1774493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89F79-E960-44C2-8FF6-B525B014F4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89C9FB-9851-43C4-BAE4-06D0C86C23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5F311E-B4EF-43EA-9E39-3033BAB392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97E07E-44F0-4632-822A-F6DF41EEDBDC}"/>
              </a:ext>
            </a:extLst>
          </p:cNvPr>
          <p:cNvSpPr>
            <a:spLocks noGrp="1"/>
          </p:cNvSpPr>
          <p:nvPr>
            <p:ph type="dt" sz="half" idx="10"/>
          </p:nvPr>
        </p:nvSpPr>
        <p:spPr/>
        <p:txBody>
          <a:bodyPr/>
          <a:lstStyle/>
          <a:p>
            <a:fld id="{8AB4017A-823B-41DD-8EF9-6D99EC763341}" type="datetimeFigureOut">
              <a:rPr lang="en-US" smtClean="0"/>
              <a:t>3/17/2025</a:t>
            </a:fld>
            <a:endParaRPr lang="en-US"/>
          </a:p>
        </p:txBody>
      </p:sp>
      <p:sp>
        <p:nvSpPr>
          <p:cNvPr id="6" name="Footer Placeholder 5">
            <a:extLst>
              <a:ext uri="{FF2B5EF4-FFF2-40B4-BE49-F238E27FC236}">
                <a16:creationId xmlns:a16="http://schemas.microsoft.com/office/drawing/2014/main" id="{A0E0F2CA-D46F-4B54-8CC0-3E479329C8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1CE70A-C5C7-407D-A612-243497EA97C9}"/>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4131711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3.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microsoft.com/office/2007/relationships/hdphoto" Target="../media/hdphoto1.wdp"/><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AAAEE-1EAA-4129-9128-EF3B37AE5A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F7C63F-8A55-4658-AF3C-E24671C835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3E8B23-6358-43A4-9B08-4BCBB9292D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4017A-823B-41DD-8EF9-6D99EC763341}" type="datetimeFigureOut">
              <a:rPr lang="en-US" smtClean="0"/>
              <a:t>3/17/2025</a:t>
            </a:fld>
            <a:endParaRPr lang="en-US"/>
          </a:p>
        </p:txBody>
      </p:sp>
      <p:sp>
        <p:nvSpPr>
          <p:cNvPr id="5" name="Footer Placeholder 4">
            <a:extLst>
              <a:ext uri="{FF2B5EF4-FFF2-40B4-BE49-F238E27FC236}">
                <a16:creationId xmlns:a16="http://schemas.microsoft.com/office/drawing/2014/main" id="{73CAFD0D-EBA3-4BED-9EC0-4E8E452ABB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96EF3F-31B2-4FF8-8B78-77F1971CE1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9A93A2-046E-4DE2-8DC8-437C9DCCFAA3}" type="slidenum">
              <a:rPr lang="en-US" smtClean="0"/>
              <a:t>‹#›</a:t>
            </a:fld>
            <a:endParaRPr lang="en-US"/>
          </a:p>
        </p:txBody>
      </p:sp>
    </p:spTree>
    <p:extLst>
      <p:ext uri="{BB962C8B-B14F-4D97-AF65-F5344CB8AC3E}">
        <p14:creationId xmlns:p14="http://schemas.microsoft.com/office/powerpoint/2010/main" val="579763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F69F6FB-E8EB-5743-AF64-133A0AE935F8}" type="datetime1">
              <a:rPr lang="en-US" smtClean="0"/>
              <a:t>3/17/2025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9473142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hf hdr="0" ft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12.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5.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8.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5tJPXYA0Nec"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EB384DB2-5DBE-4000-BBD8-68F4A6F35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F8497EEB-0DDE-4044-AAB7-899504057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2078"/>
            <a:ext cx="12192000" cy="309575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3" name="Group 62">
            <a:extLst>
              <a:ext uri="{FF2B5EF4-FFF2-40B4-BE49-F238E27FC236}">
                <a16:creationId xmlns:a16="http://schemas.microsoft.com/office/drawing/2014/main" id="{291D5588-0A43-44F8-8BF9-4BD0CB073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218262"/>
            <a:ext cx="1080904" cy="1080902"/>
            <a:chOff x="9685338" y="4460675"/>
            <a:chExt cx="1080904" cy="1080902"/>
          </a:xfrm>
        </p:grpSpPr>
        <p:sp>
          <p:nvSpPr>
            <p:cNvPr id="54" name="Oval 53">
              <a:extLst>
                <a:ext uri="{FF2B5EF4-FFF2-40B4-BE49-F238E27FC236}">
                  <a16:creationId xmlns:a16="http://schemas.microsoft.com/office/drawing/2014/main" id="{C96F04B2-EA02-4F51-91CB-9399DBE72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4" name="Oval 63">
              <a:extLst>
                <a:ext uri="{FF2B5EF4-FFF2-40B4-BE49-F238E27FC236}">
                  <a16:creationId xmlns:a16="http://schemas.microsoft.com/office/drawing/2014/main" id="{524F9A86-344F-4139-A831-9D8F3E0EE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Title 3"/>
          <p:cNvSpPr>
            <a:spLocks noGrp="1"/>
          </p:cNvSpPr>
          <p:nvPr>
            <p:ph type="ctrTitle" sz="quarter"/>
          </p:nvPr>
        </p:nvSpPr>
        <p:spPr>
          <a:xfrm>
            <a:off x="273664" y="1560127"/>
            <a:ext cx="7359036" cy="1271183"/>
          </a:xfrm>
        </p:spPr>
        <p:txBody>
          <a:bodyPr anchor="b">
            <a:normAutofit/>
          </a:bodyPr>
          <a:lstStyle/>
          <a:p>
            <a:pPr algn="ctr"/>
            <a:r>
              <a:rPr lang="en-US" sz="4500" dirty="0">
                <a:latin typeface="Calibri" panose="020F0502020204030204" pitchFamily="34" charset="0"/>
                <a:cs typeface="Calibri" panose="020F0502020204030204" pitchFamily="34" charset="0"/>
              </a:rPr>
              <a:t>Software Engineering</a:t>
            </a:r>
            <a:br>
              <a:rPr lang="en-US" sz="4500" dirty="0">
                <a:latin typeface="Calibri" panose="020F0502020204030204" pitchFamily="34" charset="0"/>
                <a:cs typeface="Calibri" panose="020F0502020204030204" pitchFamily="34" charset="0"/>
              </a:rPr>
            </a:br>
            <a:r>
              <a:rPr lang="en-US" sz="4500" dirty="0">
                <a:latin typeface="Calibri" panose="020F0502020204030204" pitchFamily="34" charset="0"/>
                <a:cs typeface="Calibri" panose="020F0502020204030204" pitchFamily="34" charset="0"/>
              </a:rPr>
              <a:t>CS-UH 2012, Spring 2025 </a:t>
            </a:r>
            <a:endParaRPr lang="en-US" sz="4500" dirty="0"/>
          </a:p>
        </p:txBody>
      </p:sp>
      <p:sp>
        <p:nvSpPr>
          <p:cNvPr id="5" name="Subtitle 4"/>
          <p:cNvSpPr>
            <a:spLocks noGrp="1"/>
          </p:cNvSpPr>
          <p:nvPr>
            <p:ph type="subTitle" sz="quarter" idx="1"/>
          </p:nvPr>
        </p:nvSpPr>
        <p:spPr>
          <a:xfrm>
            <a:off x="1188719" y="3881821"/>
            <a:ext cx="9069571" cy="1555208"/>
          </a:xfrm>
        </p:spPr>
        <p:txBody>
          <a:bodyPr>
            <a:noAutofit/>
          </a:bodyPr>
          <a:lstStyle/>
          <a:p>
            <a:pPr algn="ctr"/>
            <a:r>
              <a:rPr lang="en-US" sz="3500" b="1" dirty="0">
                <a:solidFill>
                  <a:srgbClr val="000000"/>
                </a:solidFill>
              </a:rPr>
              <a:t>Lecture 13: Introduction to Software Testing</a:t>
            </a:r>
          </a:p>
          <a:p>
            <a:pPr algn="ctr"/>
            <a:r>
              <a:rPr lang="en-US" sz="3500" dirty="0">
                <a:solidFill>
                  <a:srgbClr val="000000"/>
                </a:solidFill>
              </a:rPr>
              <a:t>Dr. Mohamad Kassab</a:t>
            </a:r>
          </a:p>
          <a:p>
            <a:pPr algn="ctr"/>
            <a:r>
              <a:rPr lang="en-US" sz="3500" dirty="0">
                <a:solidFill>
                  <a:srgbClr val="000000"/>
                </a:solidFill>
              </a:rPr>
              <a:t> m.kassab@nyu.edu</a:t>
            </a:r>
          </a:p>
        </p:txBody>
      </p:sp>
      <p:pic>
        <p:nvPicPr>
          <p:cNvPr id="7" name="Video 6" descr="A white gears in a circle&#10;&#10;Description automatically generated">
            <a:extLst>
              <a:ext uri="{FF2B5EF4-FFF2-40B4-BE49-F238E27FC236}">
                <a16:creationId xmlns:a16="http://schemas.microsoft.com/office/drawing/2014/main" id="{4694D9F2-7F32-C331-7163-755981700F5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r="1" b="285"/>
          <a:stretch/>
        </p:blipFill>
        <p:spPr>
          <a:xfrm>
            <a:off x="7033426" y="666926"/>
            <a:ext cx="4983148" cy="2795060"/>
          </a:xfrm>
          <a:prstGeom prst="rect">
            <a:avLst/>
          </a:prstGeom>
        </p:spPr>
      </p:pic>
    </p:spTree>
    <p:extLst>
      <p:ext uri="{BB962C8B-B14F-4D97-AF65-F5344CB8AC3E}">
        <p14:creationId xmlns:p14="http://schemas.microsoft.com/office/powerpoint/2010/main" val="19219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59" name="Rectangle 2765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61" name="Rectangle 2766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63" name="Rectangle 2766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65" name="Rectangle 2766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51" name="Rectangle 2"/>
          <p:cNvSpPr>
            <a:spLocks noGrp="1" noChangeArrowheads="1"/>
          </p:cNvSpPr>
          <p:nvPr>
            <p:ph type="title"/>
          </p:nvPr>
        </p:nvSpPr>
        <p:spPr>
          <a:xfrm>
            <a:off x="1383564" y="348865"/>
            <a:ext cx="9718111" cy="1576446"/>
          </a:xfrm>
        </p:spPr>
        <p:txBody>
          <a:bodyPr anchor="ctr">
            <a:normAutofit/>
          </a:bodyPr>
          <a:lstStyle/>
          <a:p>
            <a:pPr eaLnBrk="1" hangingPunct="1"/>
            <a:r>
              <a:rPr lang="en-US" sz="4000">
                <a:solidFill>
                  <a:srgbClr val="FFFFFF"/>
                </a:solidFill>
              </a:rPr>
              <a:t>What is Software Testing?</a:t>
            </a:r>
          </a:p>
        </p:txBody>
      </p:sp>
      <p:sp>
        <p:nvSpPr>
          <p:cNvPr id="27650" name="Slide Number Placeholder 5"/>
          <p:cNvSpPr>
            <a:spLocks noGrp="1"/>
          </p:cNvSpPr>
          <p:nvPr>
            <p:ph type="sldNum" sz="quarter" idx="12"/>
          </p:nvPr>
        </p:nvSpPr>
        <p:spPr>
          <a:xfrm>
            <a:off x="11704320" y="6455664"/>
            <a:ext cx="448056" cy="365125"/>
          </a:xfrm>
        </p:spPr>
        <p:txBody>
          <a:bodyPr>
            <a:normAutofit/>
          </a:bodyPr>
          <a:lstStyle/>
          <a:p>
            <a:pPr>
              <a:spcAft>
                <a:spcPts val="600"/>
              </a:spcAft>
            </a:pPr>
            <a:fld id="{F8BD58E5-982B-463F-8737-26481D8308F7}" type="slidenum">
              <a:rPr lang="en-US" sz="1100">
                <a:solidFill>
                  <a:schemeClr val="tx1">
                    <a:lumMod val="50000"/>
                    <a:lumOff val="50000"/>
                  </a:schemeClr>
                </a:solidFill>
              </a:rPr>
              <a:pPr>
                <a:spcAft>
                  <a:spcPts val="600"/>
                </a:spcAft>
              </a:pPr>
              <a:t>10</a:t>
            </a:fld>
            <a:endParaRPr lang="en-US" sz="1100">
              <a:solidFill>
                <a:schemeClr val="tx1">
                  <a:lumMod val="50000"/>
                  <a:lumOff val="50000"/>
                </a:schemeClr>
              </a:solidFill>
            </a:endParaRPr>
          </a:p>
        </p:txBody>
      </p:sp>
      <p:graphicFrame>
        <p:nvGraphicFramePr>
          <p:cNvPr id="27654" name="Rectangle 3">
            <a:extLst>
              <a:ext uri="{FF2B5EF4-FFF2-40B4-BE49-F238E27FC236}">
                <a16:creationId xmlns:a16="http://schemas.microsoft.com/office/drawing/2014/main" id="{57108231-1D92-4621-B917-239B7B3C5593}"/>
              </a:ext>
            </a:extLst>
          </p:cNvPr>
          <p:cNvGraphicFramePr>
            <a:graphicFrameLocks noGrp="1"/>
          </p:cNvGraphicFramePr>
          <p:nvPr>
            <p:ph idx="1"/>
            <p:extLst>
              <p:ext uri="{D42A27DB-BD31-4B8C-83A1-F6EECF244321}">
                <p14:modId xmlns:p14="http://schemas.microsoft.com/office/powerpoint/2010/main" val="53850163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70" name="Rectangle 2766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72" name="Rectangle 2767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74" name="Rectangle 2767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76" name="Rectangle 2767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78" name="Rectangle 2767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80" name="Oval 2767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51" name="Rectangle 2"/>
          <p:cNvSpPr>
            <a:spLocks noGrp="1" noChangeArrowheads="1"/>
          </p:cNvSpPr>
          <p:nvPr>
            <p:ph type="title"/>
          </p:nvPr>
        </p:nvSpPr>
        <p:spPr>
          <a:xfrm>
            <a:off x="826396" y="586855"/>
            <a:ext cx="4230100" cy="3387497"/>
          </a:xfrm>
        </p:spPr>
        <p:txBody>
          <a:bodyPr anchor="b">
            <a:normAutofit/>
          </a:bodyPr>
          <a:lstStyle/>
          <a:p>
            <a:pPr algn="r" eaLnBrk="1" hangingPunct="1"/>
            <a:r>
              <a:rPr lang="en-US" sz="4000">
                <a:solidFill>
                  <a:srgbClr val="FFFFFF"/>
                </a:solidFill>
              </a:rPr>
              <a:t>What is Software Testing?</a:t>
            </a:r>
          </a:p>
        </p:txBody>
      </p:sp>
      <p:sp>
        <p:nvSpPr>
          <p:cNvPr id="3" name="Content Placeholder 2">
            <a:extLst>
              <a:ext uri="{FF2B5EF4-FFF2-40B4-BE49-F238E27FC236}">
                <a16:creationId xmlns:a16="http://schemas.microsoft.com/office/drawing/2014/main" id="{66483747-3114-137B-D8AA-AF59EA33C551}"/>
              </a:ext>
            </a:extLst>
          </p:cNvPr>
          <p:cNvSpPr>
            <a:spLocks noGrp="1"/>
          </p:cNvSpPr>
          <p:nvPr>
            <p:ph idx="1"/>
          </p:nvPr>
        </p:nvSpPr>
        <p:spPr>
          <a:xfrm>
            <a:off x="5978808" y="649480"/>
            <a:ext cx="5785399" cy="5546047"/>
          </a:xfrm>
        </p:spPr>
        <p:txBody>
          <a:bodyPr anchor="ctr">
            <a:normAutofit/>
          </a:bodyPr>
          <a:lstStyle/>
          <a:p>
            <a:pPr marL="0" indent="0" algn="just">
              <a:buNone/>
            </a:pPr>
            <a:r>
              <a:rPr lang="en-US" sz="2500" b="0" i="0" dirty="0">
                <a:effectLst/>
                <a:latin typeface="Söhne"/>
              </a:rPr>
              <a:t>Software testing is the process of evaluating a software application or system to assess its quality, functionality, and performance. </a:t>
            </a:r>
          </a:p>
          <a:p>
            <a:pPr marL="0" indent="0" algn="just">
              <a:buNone/>
            </a:pPr>
            <a:endParaRPr lang="en-US" sz="2500" dirty="0">
              <a:latin typeface="Söhne"/>
            </a:endParaRPr>
          </a:p>
          <a:p>
            <a:pPr marL="0" indent="0" algn="just">
              <a:buNone/>
            </a:pPr>
            <a:r>
              <a:rPr lang="en-US" sz="2500" b="0" i="0" dirty="0">
                <a:effectLst/>
                <a:latin typeface="Söhne"/>
              </a:rPr>
              <a:t>It involves executing the software with the intent of finding defects or errors, as well as verifying that it meets specified requirements and works as expected.</a:t>
            </a:r>
            <a:endParaRPr lang="en-US" sz="2500" dirty="0"/>
          </a:p>
        </p:txBody>
      </p:sp>
      <p:sp>
        <p:nvSpPr>
          <p:cNvPr id="27650" name="Slide Number Placeholder 5"/>
          <p:cNvSpPr>
            <a:spLocks noGrp="1"/>
          </p:cNvSpPr>
          <p:nvPr>
            <p:ph type="sldNum" sz="quarter" idx="12"/>
          </p:nvPr>
        </p:nvSpPr>
        <p:spPr>
          <a:xfrm>
            <a:off x="11704320" y="6455664"/>
            <a:ext cx="448056"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F8BD58E5-982B-463F-8737-26481D8308F7}" type="slidenum">
              <a:rPr kumimoji="0" lang="en-US" sz="1100" b="0" i="0" u="none" strike="noStrike" kern="1200" cap="none" spc="0" normalizeH="0" baseline="0" noProof="0">
                <a:ln>
                  <a:noFill/>
                </a:ln>
                <a:solidFill>
                  <a:schemeClr val="tx1">
                    <a:lumMod val="50000"/>
                    <a:lumOff val="50000"/>
                  </a:schemeClr>
                </a:solidFill>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11</a:t>
            </a:fld>
            <a:endParaRPr kumimoji="0" lang="en-US" sz="1100" b="0" i="0" u="none" strike="noStrike" kern="1200" cap="none" spc="0" normalizeH="0" baseline="0" noProof="0">
              <a:ln>
                <a:noFill/>
              </a:ln>
              <a:solidFill>
                <a:schemeClr val="tx1">
                  <a:lumMod val="50000"/>
                  <a:lumOff val="50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7608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21396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3" name="Rectangle 142">
            <a:extLst>
              <a:ext uri="{FF2B5EF4-FFF2-40B4-BE49-F238E27FC236}">
                <a16:creationId xmlns:a16="http://schemas.microsoft.com/office/drawing/2014/main" id="{A47020BD-3785-4628-8C5E-A4011B43EF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39694"/>
            <a:ext cx="12192000" cy="146304"/>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04" name="Text Box 8"/>
          <p:cNvSpPr txBox="1">
            <a:spLocks noChangeArrowheads="1"/>
          </p:cNvSpPr>
          <p:nvPr/>
        </p:nvSpPr>
        <p:spPr bwMode="auto">
          <a:xfrm>
            <a:off x="100010" y="2600749"/>
            <a:ext cx="3183259" cy="3507443"/>
          </a:xfrm>
          <a:prstGeom prst="rect">
            <a:avLst/>
          </a:prstGeom>
          <a:noFill/>
          <a:ln w="9525">
            <a:noFill/>
            <a:miter lim="800000"/>
            <a:headEnd/>
            <a:tailEnd/>
          </a:ln>
        </p:spPr>
        <p:txBody>
          <a:bodyPr wrap="square" anchor="t">
            <a:normAutofit lnSpcReduction="10000"/>
          </a:bodyPr>
          <a:lstStyle/>
          <a:p>
            <a:pPr algn="ctr">
              <a:lnSpc>
                <a:spcPct val="90000"/>
              </a:lnSpc>
              <a:spcBef>
                <a:spcPct val="50000"/>
              </a:spcBef>
            </a:pPr>
            <a:r>
              <a:rPr lang="en-US" sz="2800" dirty="0"/>
              <a:t>“An ounce of prevention is worth a pound of cure.”</a:t>
            </a:r>
          </a:p>
          <a:p>
            <a:pPr algn="ctr">
              <a:lnSpc>
                <a:spcPct val="90000"/>
              </a:lnSpc>
              <a:spcBef>
                <a:spcPct val="50000"/>
              </a:spcBef>
            </a:pPr>
            <a:endParaRPr lang="en-US" sz="2400" dirty="0"/>
          </a:p>
          <a:p>
            <a:pPr algn="ctr">
              <a:lnSpc>
                <a:spcPct val="90000"/>
              </a:lnSpc>
              <a:spcBef>
                <a:spcPct val="50000"/>
              </a:spcBef>
            </a:pPr>
            <a:endParaRPr lang="en-US" sz="2400" dirty="0"/>
          </a:p>
          <a:p>
            <a:pPr algn="ctr">
              <a:lnSpc>
                <a:spcPct val="90000"/>
              </a:lnSpc>
              <a:spcBef>
                <a:spcPct val="50000"/>
              </a:spcBef>
            </a:pPr>
            <a:endParaRPr lang="en-US" sz="2400" dirty="0"/>
          </a:p>
          <a:p>
            <a:pPr algn="ctr">
              <a:lnSpc>
                <a:spcPct val="90000"/>
              </a:lnSpc>
              <a:spcBef>
                <a:spcPct val="50000"/>
              </a:spcBef>
            </a:pPr>
            <a:r>
              <a:rPr lang="en-US" sz="2400" b="1" i="1" dirty="0">
                <a:solidFill>
                  <a:schemeClr val="accent2"/>
                </a:solidFill>
              </a:rPr>
              <a:t>Henry de </a:t>
            </a:r>
            <a:r>
              <a:rPr lang="en-US" sz="2400" b="1" i="1" dirty="0" err="1">
                <a:solidFill>
                  <a:schemeClr val="accent2"/>
                </a:solidFill>
              </a:rPr>
              <a:t>Bracton’s</a:t>
            </a:r>
            <a:r>
              <a:rPr lang="en-US" sz="2400" b="1" i="1" dirty="0">
                <a:solidFill>
                  <a:schemeClr val="accent2"/>
                </a:solidFill>
              </a:rPr>
              <a:t> De </a:t>
            </a:r>
            <a:r>
              <a:rPr lang="en-US" sz="2400" b="1" i="1" dirty="0" err="1">
                <a:solidFill>
                  <a:schemeClr val="accent2"/>
                </a:solidFill>
              </a:rPr>
              <a:t>Legibus</a:t>
            </a:r>
            <a:r>
              <a:rPr lang="en-US" sz="2400" b="1" i="1" dirty="0">
                <a:solidFill>
                  <a:schemeClr val="accent2"/>
                </a:solidFill>
              </a:rPr>
              <a:t>, c. 1240</a:t>
            </a:r>
          </a:p>
          <a:p>
            <a:pPr>
              <a:lnSpc>
                <a:spcPct val="90000"/>
              </a:lnSpc>
              <a:spcBef>
                <a:spcPct val="50000"/>
              </a:spcBef>
            </a:pPr>
            <a:endParaRPr lang="en-US" sz="2400" dirty="0"/>
          </a:p>
        </p:txBody>
      </p:sp>
      <p:sp>
        <p:nvSpPr>
          <p:cNvPr id="25605" name="Text Box 9"/>
          <p:cNvSpPr txBox="1">
            <a:spLocks noChangeArrowheads="1"/>
          </p:cNvSpPr>
          <p:nvPr/>
        </p:nvSpPr>
        <p:spPr bwMode="auto">
          <a:xfrm>
            <a:off x="8987155" y="2639296"/>
            <a:ext cx="2791779" cy="2569518"/>
          </a:xfrm>
          <a:prstGeom prst="rect">
            <a:avLst/>
          </a:prstGeom>
          <a:noFill/>
          <a:ln w="9525">
            <a:noFill/>
            <a:miter lim="800000"/>
            <a:headEnd/>
            <a:tailEnd/>
          </a:ln>
        </p:spPr>
        <p:txBody>
          <a:bodyPr wrap="square" anchor="t">
            <a:noAutofit/>
          </a:bodyPr>
          <a:lstStyle/>
          <a:p>
            <a:pPr algn="ctr">
              <a:lnSpc>
                <a:spcPct val="90000"/>
              </a:lnSpc>
              <a:spcBef>
                <a:spcPct val="50000"/>
              </a:spcBef>
            </a:pPr>
            <a:r>
              <a:rPr lang="en-US" sz="2800" dirty="0"/>
              <a:t>“Pay me now or pay me later!”</a:t>
            </a:r>
          </a:p>
          <a:p>
            <a:pPr algn="ctr">
              <a:lnSpc>
                <a:spcPct val="90000"/>
              </a:lnSpc>
              <a:spcBef>
                <a:spcPct val="50000"/>
              </a:spcBef>
            </a:pPr>
            <a:endParaRPr lang="en-US" sz="2800" dirty="0"/>
          </a:p>
          <a:p>
            <a:pPr algn="ctr">
              <a:lnSpc>
                <a:spcPct val="90000"/>
              </a:lnSpc>
              <a:spcBef>
                <a:spcPct val="50000"/>
              </a:spcBef>
            </a:pPr>
            <a:endParaRPr lang="en-US" sz="2800" dirty="0"/>
          </a:p>
          <a:p>
            <a:pPr algn="ctr">
              <a:lnSpc>
                <a:spcPct val="90000"/>
              </a:lnSpc>
              <a:spcBef>
                <a:spcPct val="50000"/>
              </a:spcBef>
            </a:pPr>
            <a:r>
              <a:rPr lang="en-US" sz="2800" b="1" i="1" dirty="0">
                <a:solidFill>
                  <a:schemeClr val="accent2"/>
                </a:solidFill>
              </a:rPr>
              <a:t> Anonymous</a:t>
            </a:r>
          </a:p>
        </p:txBody>
      </p:sp>
      <p:sp>
        <p:nvSpPr>
          <p:cNvPr id="25606" name="Text Box 10"/>
          <p:cNvSpPr txBox="1">
            <a:spLocks noChangeArrowheads="1"/>
          </p:cNvSpPr>
          <p:nvPr/>
        </p:nvSpPr>
        <p:spPr bwMode="auto">
          <a:xfrm>
            <a:off x="3283269" y="2600749"/>
            <a:ext cx="5290820" cy="3048937"/>
          </a:xfrm>
          <a:prstGeom prst="rect">
            <a:avLst/>
          </a:prstGeom>
          <a:noFill/>
          <a:ln w="9525">
            <a:noFill/>
            <a:miter lim="800000"/>
            <a:headEnd/>
            <a:tailEnd/>
          </a:ln>
        </p:spPr>
        <p:txBody>
          <a:bodyPr wrap="square" anchor="t">
            <a:normAutofit fontScale="85000" lnSpcReduction="20000"/>
          </a:bodyPr>
          <a:lstStyle/>
          <a:p>
            <a:pPr algn="ctr">
              <a:lnSpc>
                <a:spcPct val="90000"/>
              </a:lnSpc>
              <a:spcBef>
                <a:spcPct val="50000"/>
              </a:spcBef>
            </a:pPr>
            <a:r>
              <a:rPr lang="en-US" sz="2800" dirty="0"/>
              <a:t>“In the beginning of a malady it is easy to cure but difficult to detect, but in the course of time, not having been either detected or treated in the beginning, it becomes easy to detect but difficult to cure.”</a:t>
            </a:r>
          </a:p>
          <a:p>
            <a:pPr algn="ctr">
              <a:lnSpc>
                <a:spcPct val="90000"/>
              </a:lnSpc>
              <a:spcBef>
                <a:spcPct val="50000"/>
              </a:spcBef>
            </a:pPr>
            <a:endParaRPr lang="en-US" sz="2800" dirty="0"/>
          </a:p>
          <a:p>
            <a:pPr algn="ctr">
              <a:lnSpc>
                <a:spcPct val="90000"/>
              </a:lnSpc>
              <a:spcBef>
                <a:spcPct val="50000"/>
              </a:spcBef>
            </a:pPr>
            <a:endParaRPr lang="en-US" sz="2800" dirty="0"/>
          </a:p>
          <a:p>
            <a:pPr algn="ctr">
              <a:lnSpc>
                <a:spcPct val="90000"/>
              </a:lnSpc>
              <a:spcBef>
                <a:spcPct val="50000"/>
              </a:spcBef>
            </a:pPr>
            <a:r>
              <a:rPr lang="en-US" sz="2800" b="1" i="1" dirty="0">
                <a:solidFill>
                  <a:schemeClr val="accent2"/>
                </a:solidFill>
              </a:rPr>
              <a:t>Nicolo Machiavelli, The Prince, 1513</a:t>
            </a:r>
          </a:p>
        </p:txBody>
      </p:sp>
      <p:sp>
        <p:nvSpPr>
          <p:cNvPr id="25603" name="Rectangle 6"/>
          <p:cNvSpPr>
            <a:spLocks noGrp="1" noChangeArrowheads="1"/>
          </p:cNvSpPr>
          <p:nvPr>
            <p:ph type="title"/>
          </p:nvPr>
        </p:nvSpPr>
        <p:spPr>
          <a:xfrm>
            <a:off x="960120" y="434101"/>
            <a:ext cx="10279971" cy="1362042"/>
          </a:xfrm>
        </p:spPr>
        <p:txBody>
          <a:bodyPr vert="horz" lIns="91440" tIns="45720" rIns="91440" bIns="45720" rtlCol="0" anchor="b">
            <a:normAutofit/>
          </a:bodyPr>
          <a:lstStyle/>
          <a:p>
            <a:r>
              <a:rPr lang="en-US" sz="4800" kern="1200">
                <a:solidFill>
                  <a:schemeClr val="bg1"/>
                </a:solidFill>
                <a:latin typeface="+mj-lt"/>
                <a:ea typeface="+mj-ea"/>
                <a:cs typeface="+mj-cs"/>
              </a:rPr>
              <a:t>Why Test Software?</a:t>
            </a:r>
          </a:p>
        </p:txBody>
      </p:sp>
      <p:sp>
        <p:nvSpPr>
          <p:cNvPr id="25602" name="Slide Number Placeholder 5"/>
          <p:cNvSpPr>
            <a:spLocks noGrp="1"/>
          </p:cNvSpPr>
          <p:nvPr>
            <p:ph type="sldNum" sz="quarter" idx="12"/>
          </p:nvPr>
        </p:nvSpPr>
        <p:spPr>
          <a:xfrm>
            <a:off x="11000232" y="6108192"/>
            <a:ext cx="548640" cy="548640"/>
          </a:xfrm>
          <a:prstGeom prst="ellipse">
            <a:avLst/>
          </a:prstGeom>
          <a:solidFill>
            <a:srgbClr val="898989"/>
          </a:solidFill>
        </p:spPr>
        <p:txBody>
          <a:bodyPr vert="horz" lIns="91440" tIns="45720" rIns="91440" bIns="45720" rtlCol="0" anchor="ctr">
            <a:normAutofit/>
          </a:bodyPr>
          <a:lstStyle/>
          <a:p>
            <a:pPr>
              <a:spcAft>
                <a:spcPts val="600"/>
              </a:spcAft>
            </a:pPr>
            <a:fld id="{4E717CCE-3C0A-486E-AE8E-55B7E8A0F815}" type="slidenum">
              <a:rPr lang="en-US" sz="1500">
                <a:solidFill>
                  <a:srgbClr val="FFFFFF"/>
                </a:solidFill>
              </a:rPr>
              <a:pPr>
                <a:spcAft>
                  <a:spcPts val="600"/>
                </a:spcAft>
              </a:pPr>
              <a:t>12</a:t>
            </a:fld>
            <a:endParaRPr lang="en-US" sz="15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3E57A3F2-3497-430E-BCD2-151E9B574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6">
            <a:extLst>
              <a:ext uri="{FF2B5EF4-FFF2-40B4-BE49-F238E27FC236}">
                <a16:creationId xmlns:a16="http://schemas.microsoft.com/office/drawing/2014/main" id="{88B1F424-0E60-4F04-AFC7-00E1F2110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7">
            <a:extLst>
              <a:ext uri="{FF2B5EF4-FFF2-40B4-BE49-F238E27FC236}">
                <a16:creationId xmlns:a16="http://schemas.microsoft.com/office/drawing/2014/main" id="{6B509DD1-7F4E-4C4D-9B18-626473A5F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Rectangle 8">
            <a:extLst>
              <a:ext uri="{FF2B5EF4-FFF2-40B4-BE49-F238E27FC236}">
                <a16:creationId xmlns:a16="http://schemas.microsoft.com/office/drawing/2014/main" id="{BB89D3BB-9A77-48E3-8C98-9A0A1DD4F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675" name="Rectangle 2"/>
          <p:cNvSpPr>
            <a:spLocks noGrp="1" noChangeArrowheads="1"/>
          </p:cNvSpPr>
          <p:nvPr>
            <p:ph type="title"/>
          </p:nvPr>
        </p:nvSpPr>
        <p:spPr>
          <a:xfrm>
            <a:off x="1322754" y="1522820"/>
            <a:ext cx="2748041" cy="3601914"/>
          </a:xfrm>
        </p:spPr>
        <p:txBody>
          <a:bodyPr anchor="ctr">
            <a:normAutofit/>
          </a:bodyPr>
          <a:lstStyle/>
          <a:p>
            <a:pPr eaLnBrk="1" hangingPunct="1"/>
            <a:r>
              <a:rPr lang="en-US" sz="3600">
                <a:solidFill>
                  <a:srgbClr val="FFFFFF"/>
                </a:solidFill>
              </a:rPr>
              <a:t>Why Test Software?</a:t>
            </a:r>
          </a:p>
        </p:txBody>
      </p:sp>
      <p:sp>
        <p:nvSpPr>
          <p:cNvPr id="28674" name="Slide Number Placeholder 5"/>
          <p:cNvSpPr>
            <a:spLocks noGrp="1"/>
          </p:cNvSpPr>
          <p:nvPr>
            <p:ph type="sldNum" sz="quarter" idx="12"/>
          </p:nvPr>
        </p:nvSpPr>
        <p:spPr>
          <a:xfrm>
            <a:off x="10546795" y="6383066"/>
            <a:ext cx="682311" cy="315931"/>
          </a:xfrm>
        </p:spPr>
        <p:txBody>
          <a:bodyPr>
            <a:normAutofit/>
          </a:bodyPr>
          <a:lstStyle/>
          <a:p>
            <a:pPr>
              <a:spcAft>
                <a:spcPts val="600"/>
              </a:spcAft>
            </a:pPr>
            <a:fld id="{3509E51B-8F3A-4D32-961F-31645AD7C5E8}" type="slidenum">
              <a:rPr lang="en-US" smtClean="0"/>
              <a:pPr>
                <a:spcAft>
                  <a:spcPts val="600"/>
                </a:spcAft>
              </a:pPr>
              <a:t>13</a:t>
            </a:fld>
            <a:endParaRPr lang="en-US"/>
          </a:p>
        </p:txBody>
      </p:sp>
      <p:graphicFrame>
        <p:nvGraphicFramePr>
          <p:cNvPr id="28678" name="Rectangle 3">
            <a:extLst>
              <a:ext uri="{FF2B5EF4-FFF2-40B4-BE49-F238E27FC236}">
                <a16:creationId xmlns:a16="http://schemas.microsoft.com/office/drawing/2014/main" id="{BB13BEA1-6433-4253-91FF-289151308634}"/>
              </a:ext>
            </a:extLst>
          </p:cNvPr>
          <p:cNvGraphicFramePr>
            <a:graphicFrameLocks noGrp="1"/>
          </p:cNvGraphicFramePr>
          <p:nvPr>
            <p:ph idx="1"/>
            <p:extLst>
              <p:ext uri="{D42A27DB-BD31-4B8C-83A1-F6EECF244321}">
                <p14:modId xmlns:p14="http://schemas.microsoft.com/office/powerpoint/2010/main" val="165616767"/>
              </p:ext>
            </p:extLst>
          </p:nvPr>
        </p:nvGraphicFramePr>
        <p:xfrm>
          <a:off x="5042848" y="643467"/>
          <a:ext cx="6489510" cy="5252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155" name="Rectangle 2"/>
          <p:cNvSpPr>
            <a:spLocks noGrp="1" noChangeArrowheads="1"/>
          </p:cNvSpPr>
          <p:nvPr>
            <p:ph type="title"/>
          </p:nvPr>
        </p:nvSpPr>
        <p:spPr>
          <a:xfrm>
            <a:off x="1383564" y="348865"/>
            <a:ext cx="9718111" cy="1576446"/>
          </a:xfrm>
        </p:spPr>
        <p:txBody>
          <a:bodyPr anchor="ctr">
            <a:normAutofit/>
          </a:bodyPr>
          <a:lstStyle/>
          <a:p>
            <a:r>
              <a:rPr lang="en-US" sz="4000">
                <a:solidFill>
                  <a:srgbClr val="FFFFFF"/>
                </a:solidFill>
                <a:latin typeface="Times New Roman" pitchFamily="18" charset="0"/>
              </a:rPr>
              <a:t>The Objectives of Testing</a:t>
            </a:r>
          </a:p>
        </p:txBody>
      </p:sp>
      <p:sp>
        <p:nvSpPr>
          <p:cNvPr id="49154" name="Rectangle 19"/>
          <p:cNvSpPr>
            <a:spLocks noGrp="1" noChangeArrowheads="1"/>
          </p:cNvSpPr>
          <p:nvPr>
            <p:ph type="sldNum" sz="quarter" idx="12"/>
          </p:nvPr>
        </p:nvSpPr>
        <p:spPr>
          <a:xfrm>
            <a:off x="11704320" y="6455664"/>
            <a:ext cx="448056" cy="365125"/>
          </a:xfrm>
        </p:spPr>
        <p:txBody>
          <a:bodyPr>
            <a:normAutofit/>
          </a:bodyPr>
          <a:lstStyle/>
          <a:p>
            <a:pPr>
              <a:spcAft>
                <a:spcPts val="600"/>
              </a:spcAft>
            </a:pPr>
            <a:fld id="{766497DD-1EA1-4B19-A882-D84FE84FE970}" type="slidenum">
              <a:rPr lang="en-US" sz="1100">
                <a:solidFill>
                  <a:schemeClr val="tx1">
                    <a:lumMod val="50000"/>
                    <a:lumOff val="50000"/>
                  </a:schemeClr>
                </a:solidFill>
              </a:rPr>
              <a:pPr>
                <a:spcAft>
                  <a:spcPts val="600"/>
                </a:spcAft>
              </a:pPr>
              <a:t>14</a:t>
            </a:fld>
            <a:endParaRPr lang="en-US" sz="1100">
              <a:solidFill>
                <a:schemeClr val="tx1">
                  <a:lumMod val="50000"/>
                  <a:lumOff val="50000"/>
                </a:schemeClr>
              </a:solidFill>
            </a:endParaRPr>
          </a:p>
        </p:txBody>
      </p:sp>
      <p:graphicFrame>
        <p:nvGraphicFramePr>
          <p:cNvPr id="49158" name="Rectangle 3">
            <a:extLst>
              <a:ext uri="{FF2B5EF4-FFF2-40B4-BE49-F238E27FC236}">
                <a16:creationId xmlns:a16="http://schemas.microsoft.com/office/drawing/2014/main" id="{D7ADCC40-2064-496E-B6F3-86EAB5E06050}"/>
              </a:ext>
            </a:extLst>
          </p:cNvPr>
          <p:cNvGraphicFramePr>
            <a:graphicFrameLocks noGrp="1"/>
          </p:cNvGraphicFramePr>
          <p:nvPr>
            <p:ph idx="1"/>
            <p:extLst>
              <p:ext uri="{D42A27DB-BD31-4B8C-83A1-F6EECF244321}">
                <p14:modId xmlns:p14="http://schemas.microsoft.com/office/powerpoint/2010/main" val="309631039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07" name="Rectangle 2"/>
          <p:cNvSpPr>
            <a:spLocks noGrp="1" noChangeArrowheads="1"/>
          </p:cNvSpPr>
          <p:nvPr>
            <p:ph type="title"/>
          </p:nvPr>
        </p:nvSpPr>
        <p:spPr>
          <a:xfrm>
            <a:off x="838200" y="557189"/>
            <a:ext cx="3374136" cy="5567891"/>
          </a:xfrm>
        </p:spPr>
        <p:txBody>
          <a:bodyPr>
            <a:normAutofit/>
          </a:bodyPr>
          <a:lstStyle/>
          <a:p>
            <a:r>
              <a:rPr lang="en-US" sz="5200">
                <a:latin typeface="Times New Roman" pitchFamily="18" charset="0"/>
              </a:rPr>
              <a:t>Verification and Validation</a:t>
            </a:r>
          </a:p>
        </p:txBody>
      </p:sp>
      <p:sp>
        <p:nvSpPr>
          <p:cNvPr id="47106" name="Rectangle 19"/>
          <p:cNvSpPr>
            <a:spLocks noGrp="1" noChangeArrowheads="1"/>
          </p:cNvSpPr>
          <p:nvPr>
            <p:ph type="sldNum" sz="quarter" idx="12"/>
          </p:nvPr>
        </p:nvSpPr>
        <p:spPr>
          <a:xfrm>
            <a:off x="8610600" y="6356350"/>
            <a:ext cx="2743200" cy="365125"/>
          </a:xfrm>
        </p:spPr>
        <p:txBody>
          <a:bodyPr>
            <a:normAutofit/>
          </a:bodyPr>
          <a:lstStyle/>
          <a:p>
            <a:pPr>
              <a:spcAft>
                <a:spcPts val="600"/>
              </a:spcAft>
            </a:pPr>
            <a:fld id="{A52D7846-B003-4A0E-876C-C37A5580FFE1}" type="slidenum">
              <a:rPr lang="en-US" smtClean="0"/>
              <a:pPr>
                <a:spcAft>
                  <a:spcPts val="600"/>
                </a:spcAft>
              </a:pPr>
              <a:t>15</a:t>
            </a:fld>
            <a:endParaRPr lang="en-US"/>
          </a:p>
        </p:txBody>
      </p:sp>
      <p:graphicFrame>
        <p:nvGraphicFramePr>
          <p:cNvPr id="47110" name="Rectangle 3">
            <a:extLst>
              <a:ext uri="{FF2B5EF4-FFF2-40B4-BE49-F238E27FC236}">
                <a16:creationId xmlns:a16="http://schemas.microsoft.com/office/drawing/2014/main" id="{8B1C1F07-D8F5-41F2-8102-D49FEBBAFE08}"/>
              </a:ext>
            </a:extLst>
          </p:cNvPr>
          <p:cNvGraphicFramePr>
            <a:graphicFrameLocks noGrp="1"/>
          </p:cNvGraphicFramePr>
          <p:nvPr>
            <p:ph idx="1"/>
            <p:extLst>
              <p:ext uri="{D42A27DB-BD31-4B8C-83A1-F6EECF244321}">
                <p14:modId xmlns:p14="http://schemas.microsoft.com/office/powerpoint/2010/main" val="3448269474"/>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965430" y="629268"/>
            <a:ext cx="6586491" cy="1286160"/>
          </a:xfrm>
        </p:spPr>
        <p:txBody>
          <a:bodyPr anchor="b">
            <a:normAutofit/>
          </a:bodyPr>
          <a:lstStyle/>
          <a:p>
            <a:r>
              <a:rPr lang="en-US"/>
              <a:t>Terminology</a:t>
            </a:r>
            <a:endParaRPr lang="en-US" dirty="0"/>
          </a:p>
        </p:txBody>
      </p:sp>
      <p:sp>
        <p:nvSpPr>
          <p:cNvPr id="5" name="Content Placeholder 4"/>
          <p:cNvSpPr>
            <a:spLocks noGrp="1"/>
          </p:cNvSpPr>
          <p:nvPr>
            <p:ph idx="1"/>
          </p:nvPr>
        </p:nvSpPr>
        <p:spPr>
          <a:xfrm>
            <a:off x="4965431" y="2438400"/>
            <a:ext cx="6586489" cy="3785419"/>
          </a:xfrm>
        </p:spPr>
        <p:txBody>
          <a:bodyPr>
            <a:normAutofit/>
          </a:bodyPr>
          <a:lstStyle/>
          <a:p>
            <a:r>
              <a:rPr lang="en-US" sz="2000" b="1" u="sng"/>
              <a:t>Defect</a:t>
            </a:r>
            <a:r>
              <a:rPr lang="en-US" sz="2000"/>
              <a:t> – flaw in any representation of the software including the requirements, architecture, design, code or documentation</a:t>
            </a:r>
          </a:p>
          <a:p>
            <a:r>
              <a:rPr lang="en-US" sz="2000" b="1" u="sng"/>
              <a:t>Fault</a:t>
            </a:r>
            <a:r>
              <a:rPr lang="en-US" sz="2000"/>
              <a:t> – defect in the software with the potential to cause a failure</a:t>
            </a:r>
          </a:p>
          <a:p>
            <a:r>
              <a:rPr lang="en-US" sz="2000" b="1" u="sng"/>
              <a:t>Error</a:t>
            </a:r>
            <a:r>
              <a:rPr lang="en-US" sz="2000"/>
              <a:t> – when an event activates  fault in a program</a:t>
            </a:r>
          </a:p>
          <a:p>
            <a:r>
              <a:rPr lang="en-US" sz="2000" b="1" u="sng"/>
              <a:t>Failure</a:t>
            </a:r>
            <a:r>
              <a:rPr lang="en-US" sz="2000"/>
              <a:t> – manifested inability of the program to perform its required functions</a:t>
            </a:r>
          </a:p>
          <a:p>
            <a:r>
              <a:rPr lang="en-US" sz="2000" b="1" u="sng"/>
              <a:t>Bug</a:t>
            </a:r>
            <a:r>
              <a:rPr lang="en-US" sz="2000"/>
              <a:t> – colloquial term for </a:t>
            </a:r>
            <a:r>
              <a:rPr lang="en-US" sz="2000" i="1"/>
              <a:t>fault </a:t>
            </a:r>
            <a:r>
              <a:rPr lang="en-US" sz="2000"/>
              <a:t>or </a:t>
            </a:r>
            <a:r>
              <a:rPr lang="en-US" sz="2000" i="1"/>
              <a:t>defect</a:t>
            </a:r>
          </a:p>
        </p:txBody>
      </p:sp>
      <p:pic>
        <p:nvPicPr>
          <p:cNvPr id="19" name="Picture 6" descr="CPU with binary numbers and blueprint">
            <a:extLst>
              <a:ext uri="{FF2B5EF4-FFF2-40B4-BE49-F238E27FC236}">
                <a16:creationId xmlns:a16="http://schemas.microsoft.com/office/drawing/2014/main" id="{7962C722-83F6-4AA3-B51C-BB1002775269}"/>
              </a:ext>
            </a:extLst>
          </p:cNvPr>
          <p:cNvPicPr>
            <a:picLocks noChangeAspect="1"/>
          </p:cNvPicPr>
          <p:nvPr/>
        </p:nvPicPr>
        <p:blipFill rotWithShape="1">
          <a:blip r:embed="rId2"/>
          <a:srcRect l="33939" r="28039"/>
          <a:stretch/>
        </p:blipFill>
        <p:spPr>
          <a:xfrm>
            <a:off x="20" y="10"/>
            <a:ext cx="4635571" cy="6857990"/>
          </a:xfrm>
          <a:prstGeom prst="rect">
            <a:avLst/>
          </a:prstGeom>
          <a:effectLst/>
        </p:spPr>
      </p:pic>
      <p:cxnSp>
        <p:nvCxnSpPr>
          <p:cNvPr id="20"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87ECFF"/>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10167042" y="6356350"/>
            <a:ext cx="1186758" cy="365125"/>
          </a:xfrm>
        </p:spPr>
        <p:txBody>
          <a:bodyPr>
            <a:normAutofit/>
          </a:bodyPr>
          <a:lstStyle/>
          <a:p>
            <a:pPr>
              <a:spcAft>
                <a:spcPts val="600"/>
              </a:spcAft>
              <a:defRPr/>
            </a:pPr>
            <a:fld id="{FFC77E34-324D-4759-AFC7-A8CD5FBCC70F}" type="slidenum">
              <a:rPr lang="en-US" smtClean="0"/>
              <a:pPr>
                <a:spcAft>
                  <a:spcPts val="600"/>
                </a:spcAft>
                <a:defRPr/>
              </a:pPr>
              <a:t>16</a:t>
            </a:fld>
            <a:endParaRPr lang="en-US"/>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199" name="Rectangle 5019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79" name="Rectangle 17"/>
          <p:cNvSpPr>
            <a:spLocks noGrp="1" noChangeArrowheads="1"/>
          </p:cNvSpPr>
          <p:nvPr>
            <p:ph type="title"/>
          </p:nvPr>
        </p:nvSpPr>
        <p:spPr>
          <a:xfrm>
            <a:off x="440032" y="240089"/>
            <a:ext cx="5929422" cy="461774"/>
          </a:xfrm>
        </p:spPr>
        <p:txBody>
          <a:bodyPr anchor="b">
            <a:normAutofit fontScale="90000"/>
          </a:bodyPr>
          <a:lstStyle/>
          <a:p>
            <a:r>
              <a:rPr lang="en-US" sz="4000" dirty="0">
                <a:latin typeface="Times New Roman" pitchFamily="18" charset="0"/>
              </a:rPr>
              <a:t>What is a Test Case?</a:t>
            </a:r>
          </a:p>
        </p:txBody>
      </p:sp>
      <p:sp>
        <p:nvSpPr>
          <p:cNvPr id="50180" name="Rectangle 18"/>
          <p:cNvSpPr>
            <a:spLocks noGrp="1" noChangeArrowheads="1"/>
          </p:cNvSpPr>
          <p:nvPr>
            <p:ph idx="1"/>
          </p:nvPr>
        </p:nvSpPr>
        <p:spPr>
          <a:xfrm>
            <a:off x="440032" y="1173707"/>
            <a:ext cx="7557556" cy="4769894"/>
          </a:xfrm>
        </p:spPr>
        <p:txBody>
          <a:bodyPr>
            <a:noAutofit/>
          </a:bodyPr>
          <a:lstStyle/>
          <a:p>
            <a:r>
              <a:rPr lang="en-US" sz="2400" b="1" u="sng" dirty="0">
                <a:latin typeface="Times New Roman" pitchFamily="18" charset="0"/>
              </a:rPr>
              <a:t>Test Case </a:t>
            </a:r>
            <a:r>
              <a:rPr lang="en-US" sz="2400" dirty="0">
                <a:latin typeface="Times New Roman" pitchFamily="18" charset="0"/>
              </a:rPr>
              <a:t>is a simple pair of</a:t>
            </a:r>
          </a:p>
          <a:p>
            <a:pPr marL="0" indent="0">
              <a:buNone/>
            </a:pPr>
            <a:endParaRPr lang="en-US" sz="2400" b="1" dirty="0">
              <a:latin typeface="Times New Roman" pitchFamily="18" charset="0"/>
            </a:endParaRPr>
          </a:p>
          <a:p>
            <a:pPr marL="0" indent="0">
              <a:buNone/>
            </a:pPr>
            <a:r>
              <a:rPr lang="en-US" sz="2400" b="1" dirty="0">
                <a:latin typeface="Times New Roman" pitchFamily="18" charset="0"/>
              </a:rPr>
              <a:t> &lt;</a:t>
            </a:r>
            <a:r>
              <a:rPr lang="en-US" sz="2400" b="1" i="1" dirty="0">
                <a:solidFill>
                  <a:schemeClr val="accent2"/>
                </a:solidFill>
                <a:latin typeface="Times New Roman" pitchFamily="18" charset="0"/>
              </a:rPr>
              <a:t>input</a:t>
            </a:r>
            <a:r>
              <a:rPr lang="en-US" sz="2400" b="1" dirty="0">
                <a:latin typeface="Times New Roman" pitchFamily="18" charset="0"/>
              </a:rPr>
              <a:t>, </a:t>
            </a:r>
            <a:r>
              <a:rPr lang="en-US" sz="2400" b="1" i="1" dirty="0">
                <a:solidFill>
                  <a:schemeClr val="accent2"/>
                </a:solidFill>
                <a:latin typeface="Times New Roman" pitchFamily="18" charset="0"/>
              </a:rPr>
              <a:t>expected outcome</a:t>
            </a:r>
            <a:r>
              <a:rPr lang="en-US" sz="2400" b="1" dirty="0">
                <a:latin typeface="Times New Roman" pitchFamily="18" charset="0"/>
              </a:rPr>
              <a:t>&gt;</a:t>
            </a:r>
          </a:p>
          <a:p>
            <a:pPr lvl="1">
              <a:buFontTx/>
              <a:buNone/>
            </a:pPr>
            <a:endParaRPr lang="en-US" b="1" dirty="0">
              <a:latin typeface="Times New Roman" pitchFamily="18" charset="0"/>
            </a:endParaRPr>
          </a:p>
          <a:p>
            <a:pPr lvl="1">
              <a:buFontTx/>
              <a:buNone/>
            </a:pPr>
            <a:endParaRPr lang="en-US" b="1" dirty="0">
              <a:latin typeface="Times New Roman" pitchFamily="18" charset="0"/>
            </a:endParaRPr>
          </a:p>
          <a:p>
            <a:r>
              <a:rPr lang="en-US" sz="2400" b="1" dirty="0">
                <a:latin typeface="Times New Roman" pitchFamily="18" charset="0"/>
              </a:rPr>
              <a:t>But of course, other information can also be added to a test case. </a:t>
            </a:r>
            <a:r>
              <a:rPr lang="en-US" sz="2400" b="1" i="1" dirty="0">
                <a:solidFill>
                  <a:schemeClr val="accent2"/>
                </a:solidFill>
                <a:latin typeface="Times New Roman" pitchFamily="18" charset="0"/>
              </a:rPr>
              <a:t>See next slide </a:t>
            </a:r>
            <a:r>
              <a:rPr lang="en-US" sz="2400" b="1" dirty="0">
                <a:latin typeface="Times New Roman" pitchFamily="18" charset="0"/>
              </a:rPr>
              <a:t>!</a:t>
            </a:r>
          </a:p>
        </p:txBody>
      </p:sp>
      <p:pic>
        <p:nvPicPr>
          <p:cNvPr id="72" name="Graphic 71" descr="Magnifying glass">
            <a:extLst>
              <a:ext uri="{FF2B5EF4-FFF2-40B4-BE49-F238E27FC236}">
                <a16:creationId xmlns:a16="http://schemas.microsoft.com/office/drawing/2014/main" id="{73CCE1BF-0295-4084-97C4-CE597ECC37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5506" y="1492624"/>
            <a:ext cx="3765176" cy="3765176"/>
          </a:xfrm>
          <a:prstGeom prst="rect">
            <a:avLst/>
          </a:prstGeom>
        </p:spPr>
      </p:pic>
      <p:sp>
        <p:nvSpPr>
          <p:cNvPr id="50200" name="Rectangle 50199">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98" name="Rectangle 50197">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78" name="Rectangle 19"/>
          <p:cNvSpPr>
            <a:spLocks noGrp="1" noChangeArrowheads="1"/>
          </p:cNvSpPr>
          <p:nvPr>
            <p:ph type="sldNum" sz="quarter" idx="12"/>
          </p:nvPr>
        </p:nvSpPr>
        <p:spPr>
          <a:xfrm>
            <a:off x="11704320" y="6455431"/>
            <a:ext cx="445913" cy="365125"/>
          </a:xfrm>
          <a:prstGeom prst="ellipse">
            <a:avLst/>
          </a:prstGeom>
        </p:spPr>
        <p:txBody>
          <a:bodyPr>
            <a:normAutofit fontScale="92500"/>
          </a:bodyPr>
          <a:lstStyle/>
          <a:p>
            <a:pPr>
              <a:lnSpc>
                <a:spcPct val="90000"/>
              </a:lnSpc>
              <a:spcAft>
                <a:spcPts val="600"/>
              </a:spcAft>
            </a:pPr>
            <a:fld id="{EDAF4D64-0036-4CE4-8057-4F11910C4B43}" type="slidenum">
              <a:rPr lang="en-US" sz="1100" smtClean="0">
                <a:solidFill>
                  <a:srgbClr val="FFFFFF"/>
                </a:solidFill>
              </a:rPr>
              <a:pPr>
                <a:lnSpc>
                  <a:spcPct val="90000"/>
                </a:lnSpc>
                <a:spcAft>
                  <a:spcPts val="600"/>
                </a:spcAft>
              </a:pPr>
              <a:t>17</a:t>
            </a:fld>
            <a:endParaRPr lang="en-US" sz="1100">
              <a:solidFill>
                <a:srgbClr val="FFFFFF"/>
              </a:solidFill>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45029" y="507160"/>
            <a:ext cx="2993571" cy="5438730"/>
          </a:xfrm>
        </p:spPr>
        <p:txBody>
          <a:bodyPr>
            <a:normAutofit/>
          </a:bodyPr>
          <a:lstStyle/>
          <a:p>
            <a:r>
              <a:rPr lang="en-US" sz="3200"/>
              <a:t>Sample Test Case Template</a:t>
            </a:r>
          </a:p>
        </p:txBody>
      </p:sp>
      <p:sp>
        <p:nvSpPr>
          <p:cNvPr id="24" name="Rectangle 23">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defRPr/>
            </a:pPr>
            <a:fld id="{625884EE-86CB-47F3-A604-B179511275A5}" type="slidenum">
              <a:rPr lang="en-US">
                <a:solidFill>
                  <a:schemeClr val="tx1">
                    <a:lumMod val="50000"/>
                    <a:lumOff val="50000"/>
                  </a:schemeClr>
                </a:solidFill>
              </a:rPr>
              <a:pPr>
                <a:spcAft>
                  <a:spcPts val="600"/>
                </a:spcAft>
                <a:defRPr/>
              </a:pPr>
              <a:t>18</a:t>
            </a:fld>
            <a:endParaRPr lang="en-US">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5BC54137-1E1B-45F8-BC8C-484CFD5B60AD}"/>
              </a:ext>
            </a:extLst>
          </p:cNvPr>
          <p:cNvGraphicFramePr>
            <a:graphicFrameLocks noGrp="1"/>
          </p:cNvGraphicFramePr>
          <p:nvPr>
            <p:ph idx="1"/>
            <p:extLst>
              <p:ext uri="{D42A27DB-BD31-4B8C-83A1-F6EECF244321}">
                <p14:modId xmlns:p14="http://schemas.microsoft.com/office/powerpoint/2010/main" val="1108643683"/>
              </p:ext>
            </p:extLst>
          </p:nvPr>
        </p:nvGraphicFramePr>
        <p:xfrm>
          <a:off x="4526280" y="512064"/>
          <a:ext cx="6830568" cy="544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5841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 name="Group 74">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76"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0179" name="Rectangle 17"/>
          <p:cNvSpPr>
            <a:spLocks noGrp="1" noChangeArrowheads="1"/>
          </p:cNvSpPr>
          <p:nvPr>
            <p:ph type="title"/>
          </p:nvPr>
        </p:nvSpPr>
        <p:spPr>
          <a:xfrm>
            <a:off x="1098468" y="885651"/>
            <a:ext cx="3229803" cy="4624603"/>
          </a:xfrm>
        </p:spPr>
        <p:txBody>
          <a:bodyPr>
            <a:normAutofit/>
          </a:bodyPr>
          <a:lstStyle/>
          <a:p>
            <a:r>
              <a:rPr lang="en-US">
                <a:solidFill>
                  <a:srgbClr val="FFFFFF"/>
                </a:solidFill>
                <a:latin typeface="Times New Roman" pitchFamily="18" charset="0"/>
              </a:rPr>
              <a:t>What is a Test Case?</a:t>
            </a:r>
          </a:p>
        </p:txBody>
      </p:sp>
      <p:sp>
        <p:nvSpPr>
          <p:cNvPr id="50180" name="Rectangle 18"/>
          <p:cNvSpPr>
            <a:spLocks noGrp="1" noChangeArrowheads="1"/>
          </p:cNvSpPr>
          <p:nvPr>
            <p:ph idx="1"/>
          </p:nvPr>
        </p:nvSpPr>
        <p:spPr>
          <a:xfrm>
            <a:off x="4937671" y="885651"/>
            <a:ext cx="7009819" cy="5341413"/>
          </a:xfrm>
        </p:spPr>
        <p:txBody>
          <a:bodyPr anchor="ctr">
            <a:normAutofit/>
          </a:bodyPr>
          <a:lstStyle/>
          <a:p>
            <a:r>
              <a:rPr lang="en-US" sz="2200" dirty="0">
                <a:solidFill>
                  <a:schemeClr val="accent2"/>
                </a:solidFill>
                <a:latin typeface="Times New Roman" pitchFamily="18" charset="0"/>
              </a:rPr>
              <a:t>State-less systems</a:t>
            </a:r>
            <a:r>
              <a:rPr lang="en-US" sz="2200" dirty="0">
                <a:latin typeface="Times New Roman" pitchFamily="18" charset="0"/>
              </a:rPr>
              <a:t>: (e.g. compiler)</a:t>
            </a:r>
          </a:p>
          <a:p>
            <a:pPr lvl="1"/>
            <a:r>
              <a:rPr lang="en-US" sz="2200" dirty="0">
                <a:latin typeface="Times New Roman" pitchFamily="18" charset="0"/>
              </a:rPr>
              <a:t>Test cases are very simple</a:t>
            </a:r>
          </a:p>
          <a:p>
            <a:pPr lvl="1"/>
            <a:r>
              <a:rPr lang="en-US" sz="2200" dirty="0">
                <a:latin typeface="Times New Roman" pitchFamily="18" charset="0"/>
              </a:rPr>
              <a:t> Outcome depends solely on the current input</a:t>
            </a:r>
          </a:p>
          <a:p>
            <a:pPr marL="457200" lvl="1" indent="0">
              <a:buNone/>
            </a:pPr>
            <a:endParaRPr lang="en-US" sz="2200" dirty="0">
              <a:latin typeface="Times New Roman" pitchFamily="18" charset="0"/>
            </a:endParaRPr>
          </a:p>
          <a:p>
            <a:r>
              <a:rPr lang="en-US" sz="2200" dirty="0">
                <a:solidFill>
                  <a:schemeClr val="accent2"/>
                </a:solidFill>
                <a:latin typeface="Times New Roman" pitchFamily="18" charset="0"/>
              </a:rPr>
              <a:t> State-oriented systems</a:t>
            </a:r>
            <a:r>
              <a:rPr lang="en-US" sz="2200" dirty="0">
                <a:latin typeface="Times New Roman" pitchFamily="18" charset="0"/>
              </a:rPr>
              <a:t>: ATM is a state-oriented system</a:t>
            </a:r>
          </a:p>
          <a:p>
            <a:pPr lvl="1"/>
            <a:r>
              <a:rPr lang="en-US" sz="1800" dirty="0">
                <a:latin typeface="Times New Roman" pitchFamily="18" charset="0"/>
              </a:rPr>
              <a:t>Test cases are not that simple. A test case may consist of a sequences of &lt;</a:t>
            </a:r>
            <a:r>
              <a:rPr lang="en-US" sz="1800" b="1" dirty="0">
                <a:latin typeface="Times New Roman" pitchFamily="18" charset="0"/>
              </a:rPr>
              <a:t>input, expected outcome&gt;</a:t>
            </a:r>
          </a:p>
          <a:p>
            <a:pPr lvl="1"/>
            <a:r>
              <a:rPr lang="en-US" sz="1800" dirty="0">
                <a:latin typeface="Times New Roman" pitchFamily="18" charset="0"/>
              </a:rPr>
              <a:t> The outcome depends both on the current state of the system and the current input</a:t>
            </a:r>
          </a:p>
          <a:p>
            <a:pPr lvl="1"/>
            <a:r>
              <a:rPr lang="en-US" sz="1800" dirty="0">
                <a:latin typeface="Times New Roman" pitchFamily="18" charset="0"/>
              </a:rPr>
              <a:t>ATM example: </a:t>
            </a:r>
          </a:p>
          <a:p>
            <a:pPr lvl="2"/>
            <a:r>
              <a:rPr lang="en-US" sz="1800" b="1" dirty="0">
                <a:latin typeface="Times New Roman" pitchFamily="18" charset="0"/>
              </a:rPr>
              <a:t>Test Case 1: &lt; check balance, $500.00 &gt;, </a:t>
            </a:r>
          </a:p>
          <a:p>
            <a:pPr lvl="2"/>
            <a:r>
              <a:rPr lang="en-US" sz="1800" b="1" dirty="0">
                <a:latin typeface="Times New Roman" pitchFamily="18" charset="0"/>
              </a:rPr>
              <a:t>Test Case 2: &lt; withdraw, “amount?” &gt;,</a:t>
            </a:r>
          </a:p>
          <a:p>
            <a:pPr lvl="2"/>
            <a:r>
              <a:rPr lang="en-US" sz="1800" b="1" dirty="0">
                <a:latin typeface="Times New Roman" pitchFamily="18" charset="0"/>
              </a:rPr>
              <a:t>Test Case 3: &lt; $200.00, “$200.00” &gt;, </a:t>
            </a:r>
          </a:p>
          <a:p>
            <a:pPr lvl="2"/>
            <a:r>
              <a:rPr lang="en-US" sz="1800" b="1" dirty="0">
                <a:latin typeface="Times New Roman" pitchFamily="18" charset="0"/>
              </a:rPr>
              <a:t>Test Case 4: &lt; check balance, $300.00 &gt;</a:t>
            </a:r>
          </a:p>
        </p:txBody>
      </p:sp>
      <p:sp>
        <p:nvSpPr>
          <p:cNvPr id="50178" name="Rectangle 19"/>
          <p:cNvSpPr>
            <a:spLocks noGrp="1" noChangeArrowheads="1"/>
          </p:cNvSpPr>
          <p:nvPr>
            <p:ph type="sldNum" sz="quarter" idx="12"/>
          </p:nvPr>
        </p:nvSpPr>
        <p:spPr>
          <a:xfrm>
            <a:off x="10707624" y="6382512"/>
            <a:ext cx="685800" cy="320040"/>
          </a:xfrm>
        </p:spPr>
        <p:txBody>
          <a:bodyPr>
            <a:normAutofit/>
          </a:bodyPr>
          <a:lstStyle/>
          <a:p>
            <a:pPr>
              <a:spcAft>
                <a:spcPts val="600"/>
              </a:spcAft>
            </a:pPr>
            <a:fld id="{EDAF4D64-0036-4CE4-8057-4F11910C4B43}" type="slidenum">
              <a:rPr lang="en-US" sz="1000"/>
              <a:pPr>
                <a:spcAft>
                  <a:spcPts val="600"/>
                </a:spcAft>
              </a:pPr>
              <a:t>19</a:t>
            </a:fld>
            <a:endParaRPr lang="en-US" sz="100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9A3347-8576-FA16-4B27-35AF1FDC98D0}"/>
              </a:ext>
            </a:extLst>
          </p:cNvPr>
          <p:cNvSpPr>
            <a:spLocks noGrp="1"/>
          </p:cNvSpPr>
          <p:nvPr>
            <p:ph type="title"/>
          </p:nvPr>
        </p:nvSpPr>
        <p:spPr>
          <a:xfrm>
            <a:off x="1069848" y="484632"/>
            <a:ext cx="10058400" cy="1609344"/>
          </a:xfrm>
        </p:spPr>
        <p:txBody>
          <a:bodyPr>
            <a:normAutofit/>
          </a:bodyPr>
          <a:lstStyle/>
          <a:p>
            <a:r>
              <a:rPr lang="en-US" dirty="0"/>
              <a:t>Lesson plan</a:t>
            </a:r>
          </a:p>
        </p:txBody>
      </p:sp>
      <p:sp>
        <p:nvSpPr>
          <p:cNvPr id="3" name="Content Placeholder 2">
            <a:extLst>
              <a:ext uri="{FF2B5EF4-FFF2-40B4-BE49-F238E27FC236}">
                <a16:creationId xmlns:a16="http://schemas.microsoft.com/office/drawing/2014/main" id="{84BD7749-20C1-909A-BE69-465D4AE59EE8}"/>
              </a:ext>
            </a:extLst>
          </p:cNvPr>
          <p:cNvSpPr>
            <a:spLocks noGrp="1"/>
          </p:cNvSpPr>
          <p:nvPr>
            <p:ph idx="1"/>
          </p:nvPr>
        </p:nvSpPr>
        <p:spPr>
          <a:xfrm>
            <a:off x="536647" y="2291220"/>
            <a:ext cx="11202271" cy="4366469"/>
          </a:xfrm>
        </p:spPr>
        <p:txBody>
          <a:bodyPr>
            <a:normAutofit/>
          </a:bodyPr>
          <a:lstStyle/>
          <a:p>
            <a:pPr algn="just"/>
            <a:r>
              <a:rPr lang="en-US" sz="3400" dirty="0">
                <a:latin typeface="Times New Roman" panose="02020603050405020304" pitchFamily="18" charset="0"/>
                <a:cs typeface="Times New Roman" panose="02020603050405020304" pitchFamily="18" charset="0"/>
              </a:rPr>
              <a:t>Gain insight into the rationale for software testing.</a:t>
            </a:r>
          </a:p>
          <a:p>
            <a:pPr algn="just"/>
            <a:r>
              <a:rPr lang="en-US" sz="3400" dirty="0">
                <a:latin typeface="Times New Roman" panose="02020603050405020304" pitchFamily="18" charset="0"/>
                <a:cs typeface="Times New Roman" panose="02020603050405020304" pitchFamily="18" charset="0"/>
              </a:rPr>
              <a:t>Acquire knowledge of fundamental terminology used in software testing.</a:t>
            </a:r>
          </a:p>
          <a:p>
            <a:pPr algn="just"/>
            <a:r>
              <a:rPr lang="en-US" sz="3400" dirty="0">
                <a:latin typeface="Times New Roman" panose="02020603050405020304" pitchFamily="18" charset="0"/>
                <a:cs typeface="Times New Roman" panose="02020603050405020304" pitchFamily="18" charset="0"/>
              </a:rPr>
              <a:t>Appreciate the significance of utilizing testing management tools.</a:t>
            </a:r>
            <a:endParaRPr lang="en-US" dirty="0"/>
          </a:p>
          <a:p>
            <a:pPr lvl="1"/>
            <a:endParaRPr lang="en-US" dirty="0"/>
          </a:p>
          <a:p>
            <a:endParaRPr lang="en-US" dirty="0"/>
          </a:p>
          <a:p>
            <a:endParaRPr lang="en-US" dirty="0"/>
          </a:p>
          <a:p>
            <a:endParaRPr lang="en-US" dirty="0"/>
          </a:p>
        </p:txBody>
      </p:sp>
      <p:sp>
        <p:nvSpPr>
          <p:cNvPr id="32" name="Oval 31">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4" name="Oval 33">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5C70DE7D-4BAE-F41A-DF31-318F363A90B4}"/>
              </a:ext>
            </a:extLst>
          </p:cNvPr>
          <p:cNvSpPr>
            <a:spLocks noGrp="1"/>
          </p:cNvSpPr>
          <p:nvPr>
            <p:ph type="sldNum" sz="quarter" idx="12"/>
          </p:nvPr>
        </p:nvSpPr>
        <p:spPr>
          <a:xfrm>
            <a:off x="11311128" y="6272784"/>
            <a:ext cx="64008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2</a:t>
            </a:fld>
            <a:endParaRPr kumimoji="0" lang="en-US" sz="14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224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203" name="Rectangle 2"/>
          <p:cNvSpPr>
            <a:spLocks noGrp="1" noChangeArrowheads="1"/>
          </p:cNvSpPr>
          <p:nvPr>
            <p:ph type="title"/>
          </p:nvPr>
        </p:nvSpPr>
        <p:spPr>
          <a:xfrm>
            <a:off x="524741" y="620392"/>
            <a:ext cx="3808268" cy="5504688"/>
          </a:xfrm>
        </p:spPr>
        <p:txBody>
          <a:bodyPr>
            <a:normAutofit/>
          </a:bodyPr>
          <a:lstStyle/>
          <a:p>
            <a:r>
              <a:rPr lang="en-US" sz="6000" dirty="0">
                <a:solidFill>
                  <a:schemeClr val="bg1"/>
                </a:solidFill>
                <a:latin typeface="Times New Roman" pitchFamily="18" charset="0"/>
              </a:rPr>
              <a:t>The Expected Outcome</a:t>
            </a:r>
          </a:p>
        </p:txBody>
      </p:sp>
      <p:sp>
        <p:nvSpPr>
          <p:cNvPr id="51202" name="Rectangle 19"/>
          <p:cNvSpPr>
            <a:spLocks noGrp="1" noChangeArrowheads="1"/>
          </p:cNvSpPr>
          <p:nvPr>
            <p:ph type="sldNum" sz="quarter" idx="12"/>
          </p:nvPr>
        </p:nvSpPr>
        <p:spPr>
          <a:xfrm>
            <a:off x="8610600" y="6356350"/>
            <a:ext cx="2743200" cy="365125"/>
          </a:xfrm>
        </p:spPr>
        <p:txBody>
          <a:bodyPr>
            <a:normAutofit/>
          </a:bodyPr>
          <a:lstStyle/>
          <a:p>
            <a:pPr>
              <a:spcAft>
                <a:spcPts val="600"/>
              </a:spcAft>
            </a:pPr>
            <a:fld id="{A958F246-B4F7-411F-A2E9-B57B494AE7B8}" type="slidenum">
              <a:rPr lang="en-US" smtClean="0"/>
              <a:pPr>
                <a:spcAft>
                  <a:spcPts val="600"/>
                </a:spcAft>
              </a:pPr>
              <a:t>20</a:t>
            </a:fld>
            <a:endParaRPr lang="en-US"/>
          </a:p>
        </p:txBody>
      </p:sp>
      <p:graphicFrame>
        <p:nvGraphicFramePr>
          <p:cNvPr id="51206" name="Rectangle 3">
            <a:extLst>
              <a:ext uri="{FF2B5EF4-FFF2-40B4-BE49-F238E27FC236}">
                <a16:creationId xmlns:a16="http://schemas.microsoft.com/office/drawing/2014/main" id="{CB38C2A9-03A1-4825-87D2-79E2D903F374}"/>
              </a:ext>
            </a:extLst>
          </p:cNvPr>
          <p:cNvGraphicFramePr>
            <a:graphicFrameLocks noGrp="1"/>
          </p:cNvGraphicFramePr>
          <p:nvPr>
            <p:ph idx="1"/>
            <p:extLst>
              <p:ext uri="{D42A27DB-BD31-4B8C-83A1-F6EECF244321}">
                <p14:modId xmlns:p14="http://schemas.microsoft.com/office/powerpoint/2010/main" val="2659097089"/>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27" name="Rectangle 2"/>
          <p:cNvSpPr>
            <a:spLocks noGrp="1" noChangeArrowheads="1"/>
          </p:cNvSpPr>
          <p:nvPr>
            <p:ph type="title"/>
          </p:nvPr>
        </p:nvSpPr>
        <p:spPr>
          <a:xfrm>
            <a:off x="943277" y="712269"/>
            <a:ext cx="3370998" cy="5502264"/>
          </a:xfrm>
        </p:spPr>
        <p:txBody>
          <a:bodyPr>
            <a:normAutofit/>
          </a:bodyPr>
          <a:lstStyle/>
          <a:p>
            <a:r>
              <a:rPr lang="en-US">
                <a:solidFill>
                  <a:srgbClr val="FFFFFF"/>
                </a:solidFill>
                <a:latin typeface="Times New Roman" pitchFamily="18" charset="0"/>
              </a:rPr>
              <a:t>The Concept of Complete Testing</a:t>
            </a:r>
          </a:p>
        </p:txBody>
      </p:sp>
      <p:cxnSp>
        <p:nvCxnSpPr>
          <p:cNvPr id="193" name="Straight Connector 192">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5216"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2226" name="Rectangle 19"/>
          <p:cNvSpPr>
            <a:spLocks noGrp="1" noChangeArrowheads="1"/>
          </p:cNvSpPr>
          <p:nvPr>
            <p:ph type="sldNum" sz="quarter" idx="12"/>
          </p:nvPr>
        </p:nvSpPr>
        <p:spPr>
          <a:xfrm>
            <a:off x="8610600" y="6356350"/>
            <a:ext cx="2743200" cy="365125"/>
          </a:xfrm>
        </p:spPr>
        <p:txBody>
          <a:bodyPr>
            <a:normAutofit/>
          </a:bodyPr>
          <a:lstStyle/>
          <a:p>
            <a:pPr>
              <a:spcAft>
                <a:spcPts val="600"/>
              </a:spcAft>
            </a:pPr>
            <a:fld id="{DD34D131-12A2-4BFF-B9E7-3512F8C57991}" type="slidenum">
              <a:rPr lang="en-US">
                <a:solidFill>
                  <a:schemeClr val="tx1">
                    <a:lumMod val="75000"/>
                    <a:lumOff val="25000"/>
                    <a:alpha val="70000"/>
                  </a:schemeClr>
                </a:solidFill>
              </a:rPr>
              <a:pPr>
                <a:spcAft>
                  <a:spcPts val="600"/>
                </a:spcAft>
              </a:pPr>
              <a:t>21</a:t>
            </a:fld>
            <a:endParaRPr lang="en-US">
              <a:solidFill>
                <a:schemeClr val="tx1">
                  <a:lumMod val="75000"/>
                  <a:lumOff val="25000"/>
                  <a:alpha val="70000"/>
                </a:schemeClr>
              </a:solidFill>
            </a:endParaRPr>
          </a:p>
        </p:txBody>
      </p:sp>
      <p:graphicFrame>
        <p:nvGraphicFramePr>
          <p:cNvPr id="52230" name="Rectangle 3">
            <a:extLst>
              <a:ext uri="{FF2B5EF4-FFF2-40B4-BE49-F238E27FC236}">
                <a16:creationId xmlns:a16="http://schemas.microsoft.com/office/drawing/2014/main" id="{BE2BFD2E-EC85-420A-8BDE-89B522C556BE}"/>
              </a:ext>
            </a:extLst>
          </p:cNvPr>
          <p:cNvGraphicFramePr>
            <a:graphicFrameLocks noGrp="1"/>
          </p:cNvGraphicFramePr>
          <p:nvPr>
            <p:ph idx="1"/>
            <p:extLst>
              <p:ext uri="{D42A27DB-BD31-4B8C-83A1-F6EECF244321}">
                <p14:modId xmlns:p14="http://schemas.microsoft.com/office/powerpoint/2010/main" val="2564689554"/>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4825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p:cNvSpPr>
            <a:spLocks noGrp="1"/>
          </p:cNvSpPr>
          <p:nvPr>
            <p:ph type="title"/>
          </p:nvPr>
        </p:nvSpPr>
        <p:spPr>
          <a:xfrm>
            <a:off x="838200" y="624568"/>
            <a:ext cx="3766457" cy="5412920"/>
          </a:xfrm>
        </p:spPr>
        <p:txBody>
          <a:bodyPr vert="horz" lIns="91440" tIns="45720" rIns="91440" bIns="45720" rtlCol="0" anchor="ctr">
            <a:normAutofit/>
          </a:bodyPr>
          <a:lstStyle/>
          <a:p>
            <a:r>
              <a:rPr lang="en-US" kern="1200">
                <a:solidFill>
                  <a:srgbClr val="FFFFFF"/>
                </a:solidFill>
                <a:latin typeface="+mj-lt"/>
                <a:ea typeface="+mj-ea"/>
                <a:cs typeface="+mj-cs"/>
              </a:rPr>
              <a:t>Exhaustive testing is impractical</a:t>
            </a:r>
          </a:p>
        </p:txBody>
      </p:sp>
      <p:sp>
        <p:nvSpPr>
          <p:cNvPr id="10" name="Content Placeholder 9"/>
          <p:cNvSpPr>
            <a:spLocks noGrp="1"/>
          </p:cNvSpPr>
          <p:nvPr>
            <p:ph sz="half" idx="1"/>
          </p:nvPr>
        </p:nvSpPr>
        <p:spPr>
          <a:xfrm>
            <a:off x="5600700" y="624568"/>
            <a:ext cx="5753098" cy="5412920"/>
          </a:xfrm>
        </p:spPr>
        <p:txBody>
          <a:bodyPr vert="horz" lIns="91440" tIns="45720" rIns="91440" bIns="45720" rtlCol="0" anchor="ctr">
            <a:normAutofit/>
          </a:bodyPr>
          <a:lstStyle/>
          <a:p>
            <a:pPr marL="0" indent="0">
              <a:buNone/>
            </a:pPr>
            <a:r>
              <a:rPr lang="en-US" sz="2400" dirty="0"/>
              <a:t>Suppose you had a program that consists of six 16-bit inputs and one output that is formed as some combination of those six inputs. To test this software exhaustively, from a black box testing perspective, you would need to test all possible combinations of the six input variables.</a:t>
            </a:r>
          </a:p>
        </p:txBody>
      </p:sp>
      <p:sp>
        <p:nvSpPr>
          <p:cNvPr id="3" name="Slide Number Placeholder 2"/>
          <p:cNvSpPr>
            <a:spLocks noGrp="1"/>
          </p:cNvSpPr>
          <p:nvPr>
            <p:ph type="sldNum" sz="quarter" idx="12"/>
          </p:nvPr>
        </p:nvSpPr>
        <p:spPr>
          <a:xfrm>
            <a:off x="10128250" y="6356350"/>
            <a:ext cx="1225550" cy="365125"/>
          </a:xfrm>
        </p:spPr>
        <p:txBody>
          <a:bodyPr vert="horz" lIns="91440" tIns="45720" rIns="91440" bIns="45720" rtlCol="0" anchor="ctr">
            <a:normAutofit/>
          </a:bodyPr>
          <a:lstStyle/>
          <a:p>
            <a:pPr>
              <a:spcAft>
                <a:spcPts val="600"/>
              </a:spcAft>
              <a:defRPr/>
            </a:pPr>
            <a:fld id="{78879616-8B1C-41ED-8388-228B68DCD00D}" type="slidenum">
              <a:rPr lang="en-US"/>
              <a:pPr>
                <a:spcAft>
                  <a:spcPts val="600"/>
                </a:spcAft>
                <a:defRPr/>
              </a:pPr>
              <a:t>22</a:t>
            </a:fld>
            <a:endParaRPr lang="en-US"/>
          </a:p>
        </p:txBody>
      </p:sp>
    </p:spTree>
    <p:extLst>
      <p:ext uri="{BB962C8B-B14F-4D97-AF65-F5344CB8AC3E}">
        <p14:creationId xmlns:p14="http://schemas.microsoft.com/office/powerpoint/2010/main" val="3010264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48C9-FD33-47F2-B007-5999EB58BAA3}"/>
              </a:ext>
            </a:extLst>
          </p:cNvPr>
          <p:cNvSpPr>
            <a:spLocks noGrp="1"/>
          </p:cNvSpPr>
          <p:nvPr>
            <p:ph type="title"/>
          </p:nvPr>
        </p:nvSpPr>
        <p:spPr>
          <a:xfrm>
            <a:off x="838200" y="672747"/>
            <a:ext cx="10515600" cy="715556"/>
          </a:xfrm>
        </p:spPr>
        <p:txBody>
          <a:bodyPr>
            <a:normAutofit/>
          </a:bodyPr>
          <a:lstStyle/>
          <a:p>
            <a:pPr algn="ctr"/>
            <a:r>
              <a:rPr lang="en-US" sz="3200" dirty="0">
                <a:solidFill>
                  <a:schemeClr val="bg1"/>
                </a:solidFill>
              </a:rPr>
              <a:t>Introduction</a:t>
            </a:r>
          </a:p>
        </p:txBody>
      </p:sp>
      <p:sp>
        <p:nvSpPr>
          <p:cNvPr id="3" name="Content Placeholder 2">
            <a:extLst>
              <a:ext uri="{FF2B5EF4-FFF2-40B4-BE49-F238E27FC236}">
                <a16:creationId xmlns:a16="http://schemas.microsoft.com/office/drawing/2014/main" id="{972A0C9E-ACDB-4CC1-AD14-00A1A6923C6C}"/>
              </a:ext>
            </a:extLst>
          </p:cNvPr>
          <p:cNvSpPr>
            <a:spLocks noGrp="1"/>
          </p:cNvSpPr>
          <p:nvPr>
            <p:ph idx="1"/>
          </p:nvPr>
        </p:nvSpPr>
        <p:spPr>
          <a:xfrm>
            <a:off x="241634" y="1821978"/>
            <a:ext cx="10763250" cy="2862317"/>
          </a:xfrm>
        </p:spPr>
        <p:txBody>
          <a:bodyPr>
            <a:normAutofit fontScale="85000" lnSpcReduction="20000"/>
          </a:bodyPr>
          <a:lstStyle/>
          <a:p>
            <a:pPr algn="just"/>
            <a:r>
              <a:rPr lang="en-US" sz="3600" dirty="0"/>
              <a:t>For any 16 bit variable there are 2</a:t>
            </a:r>
            <a:r>
              <a:rPr lang="en-US" sz="3600" baseline="30000" dirty="0"/>
              <a:t>16</a:t>
            </a:r>
            <a:r>
              <a:rPr lang="en-US" sz="3600" dirty="0"/>
              <a:t> possible values. Thus there are:</a:t>
            </a:r>
          </a:p>
          <a:p>
            <a:pPr marL="0" indent="0" algn="ctr">
              <a:buNone/>
            </a:pPr>
            <a:r>
              <a:rPr lang="en-US" sz="3600" dirty="0"/>
              <a:t>2</a:t>
            </a:r>
            <a:r>
              <a:rPr lang="en-US" sz="3600" baseline="30000" dirty="0"/>
              <a:t>16</a:t>
            </a:r>
            <a:r>
              <a:rPr lang="en-US" sz="3600" dirty="0"/>
              <a:t> ∙ 2</a:t>
            </a:r>
            <a:r>
              <a:rPr lang="en-US" sz="3600" baseline="30000" dirty="0"/>
              <a:t>16</a:t>
            </a:r>
            <a:r>
              <a:rPr lang="en-US" sz="3600" dirty="0"/>
              <a:t> ∙ 2</a:t>
            </a:r>
            <a:r>
              <a:rPr lang="en-US" sz="3600" baseline="30000" dirty="0"/>
              <a:t>16</a:t>
            </a:r>
            <a:r>
              <a:rPr lang="en-US" sz="3600" dirty="0"/>
              <a:t> ∙ 2</a:t>
            </a:r>
            <a:r>
              <a:rPr lang="en-US" sz="3600" baseline="30000" dirty="0"/>
              <a:t>16</a:t>
            </a:r>
            <a:r>
              <a:rPr lang="en-US" sz="3600" dirty="0"/>
              <a:t> ∙ 2</a:t>
            </a:r>
            <a:r>
              <a:rPr lang="en-US" sz="3600" baseline="30000" dirty="0"/>
              <a:t>16</a:t>
            </a:r>
            <a:r>
              <a:rPr lang="en-US" sz="3600" dirty="0"/>
              <a:t> ∙ 2</a:t>
            </a:r>
            <a:r>
              <a:rPr lang="en-US" sz="3600" baseline="30000" dirty="0"/>
              <a:t>16</a:t>
            </a:r>
            <a:r>
              <a:rPr lang="en-US" sz="3600" dirty="0"/>
              <a:t> = 2</a:t>
            </a:r>
            <a:r>
              <a:rPr lang="en-US" sz="3600" baseline="30000" dirty="0"/>
              <a:t>96</a:t>
            </a:r>
            <a:r>
              <a:rPr lang="en-US" sz="3600" dirty="0"/>
              <a:t> possible input combinations.</a:t>
            </a:r>
          </a:p>
          <a:p>
            <a:pPr marL="0" indent="0" algn="just">
              <a:buNone/>
            </a:pPr>
            <a:endParaRPr lang="en-US" sz="3600" dirty="0"/>
          </a:p>
          <a:p>
            <a:pPr algn="just"/>
            <a:r>
              <a:rPr lang="en-US" sz="3600" dirty="0"/>
              <a:t>Suppose you automated testing so that you could run one test every </a:t>
            </a:r>
            <a:r>
              <a:rPr lang="en-US" sz="3600" u="sng" dirty="0"/>
              <a:t>100 microseconds </a:t>
            </a:r>
            <a:r>
              <a:rPr lang="en-US" sz="3600" dirty="0"/>
              <a:t>(which is very fast). How much time would you need?</a:t>
            </a:r>
          </a:p>
          <a:p>
            <a:pPr algn="ctr"/>
            <a:endParaRPr lang="en-US" sz="1200" dirty="0"/>
          </a:p>
          <a:p>
            <a:pPr algn="ctr"/>
            <a:endParaRPr lang="en-US" sz="1200" dirty="0"/>
          </a:p>
          <a:p>
            <a:pPr algn="ctr"/>
            <a:endParaRPr lang="en-US" sz="1200" dirty="0"/>
          </a:p>
          <a:p>
            <a:pPr algn="ctr"/>
            <a:endParaRPr lang="en-US" sz="1200" dirty="0"/>
          </a:p>
          <a:p>
            <a:pPr algn="ctr"/>
            <a:endParaRPr lang="en-US" sz="1200" dirty="0"/>
          </a:p>
        </p:txBody>
      </p:sp>
      <p:pic>
        <p:nvPicPr>
          <p:cNvPr id="9" name="Picture 8">
            <a:extLst>
              <a:ext uri="{FF2B5EF4-FFF2-40B4-BE49-F238E27FC236}">
                <a16:creationId xmlns:a16="http://schemas.microsoft.com/office/drawing/2014/main" id="{9789832C-C84A-4EF8-A639-DC7A865BD21C}"/>
              </a:ext>
            </a:extLst>
          </p:cNvPr>
          <p:cNvPicPr>
            <a:picLocks noChangeAspect="1"/>
          </p:cNvPicPr>
          <p:nvPr/>
        </p:nvPicPr>
        <p:blipFill>
          <a:blip r:embed="rId2"/>
          <a:stretch>
            <a:fillRect/>
          </a:stretch>
        </p:blipFill>
        <p:spPr>
          <a:xfrm>
            <a:off x="994610" y="4725350"/>
            <a:ext cx="4411579" cy="1871039"/>
          </a:xfrm>
          <a:prstGeom prst="rect">
            <a:avLst/>
          </a:prstGeom>
        </p:spPr>
      </p:pic>
      <p:sp>
        <p:nvSpPr>
          <p:cNvPr id="85" name="Rectangle 84">
            <a:extLst>
              <a:ext uri="{FF2B5EF4-FFF2-40B4-BE49-F238E27FC236}">
                <a16:creationId xmlns:a16="http://schemas.microsoft.com/office/drawing/2014/main" id="{F232CFFA-83C1-4F19-84A2-7DD9084B3A9B}"/>
              </a:ext>
            </a:extLst>
          </p:cNvPr>
          <p:cNvSpPr/>
          <p:nvPr/>
        </p:nvSpPr>
        <p:spPr>
          <a:xfrm>
            <a:off x="5623259" y="5399259"/>
            <a:ext cx="6128187" cy="523220"/>
          </a:xfrm>
          <a:prstGeom prst="rect">
            <a:avLst/>
          </a:prstGeom>
        </p:spPr>
        <p:txBody>
          <a:bodyPr wrap="square">
            <a:spAutoFit/>
          </a:bodyPr>
          <a:lstStyle/>
          <a:p>
            <a:r>
              <a:rPr lang="en-US" sz="2800" b="0" i="0" dirty="0">
                <a:solidFill>
                  <a:srgbClr val="000000"/>
                </a:solidFill>
                <a:effectLst/>
                <a:latin typeface="Georgia" panose="02040502050405020303" pitchFamily="18" charset="0"/>
              </a:rPr>
              <a:t>which is 253.7 quadrillion years!</a:t>
            </a:r>
            <a:endParaRPr lang="en-US" sz="2800" dirty="0"/>
          </a:p>
        </p:txBody>
      </p:sp>
      <p:sp>
        <p:nvSpPr>
          <p:cNvPr id="8" name="TextBox 7">
            <a:extLst>
              <a:ext uri="{FF2B5EF4-FFF2-40B4-BE49-F238E27FC236}">
                <a16:creationId xmlns:a16="http://schemas.microsoft.com/office/drawing/2014/main" id="{32266E3B-FE11-4743-9C3F-D9AF7753AEB8}"/>
              </a:ext>
            </a:extLst>
          </p:cNvPr>
          <p:cNvSpPr txBox="1"/>
          <p:nvPr/>
        </p:nvSpPr>
        <p:spPr>
          <a:xfrm>
            <a:off x="838200" y="631692"/>
            <a:ext cx="6096000" cy="584775"/>
          </a:xfrm>
          <a:prstGeom prst="rect">
            <a:avLst/>
          </a:prstGeom>
          <a:noFill/>
        </p:spPr>
        <p:txBody>
          <a:bodyPr wrap="square">
            <a:spAutoFit/>
          </a:bodyPr>
          <a:lstStyle/>
          <a:p>
            <a:r>
              <a:rPr lang="en-US" sz="3200" b="1" dirty="0"/>
              <a:t>Exhaustive testing is impractical</a:t>
            </a:r>
          </a:p>
        </p:txBody>
      </p:sp>
    </p:spTree>
    <p:extLst>
      <p:ext uri="{BB962C8B-B14F-4D97-AF65-F5344CB8AC3E}">
        <p14:creationId xmlns:p14="http://schemas.microsoft.com/office/powerpoint/2010/main" val="217729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48C9-FD33-47F2-B007-5999EB58BAA3}"/>
              </a:ext>
            </a:extLst>
          </p:cNvPr>
          <p:cNvSpPr>
            <a:spLocks noGrp="1"/>
          </p:cNvSpPr>
          <p:nvPr>
            <p:ph type="title"/>
          </p:nvPr>
        </p:nvSpPr>
        <p:spPr>
          <a:xfrm>
            <a:off x="838200" y="672747"/>
            <a:ext cx="10515600" cy="715556"/>
          </a:xfrm>
        </p:spPr>
        <p:txBody>
          <a:bodyPr>
            <a:normAutofit/>
          </a:bodyPr>
          <a:lstStyle/>
          <a:p>
            <a:r>
              <a:rPr lang="en-US" sz="3200" b="1" dirty="0"/>
              <a:t>Exhaustive testing is impractical</a:t>
            </a:r>
            <a:endParaRPr lang="en-US" sz="3200" b="1" dirty="0">
              <a:solidFill>
                <a:srgbClr val="FF0000"/>
              </a:solidFill>
            </a:endParaRPr>
          </a:p>
        </p:txBody>
      </p:sp>
      <p:graphicFrame>
        <p:nvGraphicFramePr>
          <p:cNvPr id="87" name="Content Placeholder 2">
            <a:extLst>
              <a:ext uri="{FF2B5EF4-FFF2-40B4-BE49-F238E27FC236}">
                <a16:creationId xmlns:a16="http://schemas.microsoft.com/office/drawing/2014/main" id="{2F2C0B99-68CD-412E-91E4-02A17ADDD22C}"/>
              </a:ext>
            </a:extLst>
          </p:cNvPr>
          <p:cNvGraphicFramePr>
            <a:graphicFrameLocks noGrp="1"/>
          </p:cNvGraphicFramePr>
          <p:nvPr>
            <p:ph idx="1"/>
          </p:nvPr>
        </p:nvGraphicFramePr>
        <p:xfrm>
          <a:off x="241634" y="1821978"/>
          <a:ext cx="10763250" cy="28623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9789832C-C84A-4EF8-A639-DC7A865BD21C}"/>
              </a:ext>
            </a:extLst>
          </p:cNvPr>
          <p:cNvPicPr>
            <a:picLocks noChangeAspect="1"/>
          </p:cNvPicPr>
          <p:nvPr/>
        </p:nvPicPr>
        <p:blipFill>
          <a:blip r:embed="rId7"/>
          <a:stretch>
            <a:fillRect/>
          </a:stretch>
        </p:blipFill>
        <p:spPr>
          <a:xfrm>
            <a:off x="994610" y="4725350"/>
            <a:ext cx="4411579" cy="1871039"/>
          </a:xfrm>
          <a:prstGeom prst="rect">
            <a:avLst/>
          </a:prstGeom>
        </p:spPr>
      </p:pic>
      <p:sp>
        <p:nvSpPr>
          <p:cNvPr id="85" name="Rectangle 84">
            <a:extLst>
              <a:ext uri="{FF2B5EF4-FFF2-40B4-BE49-F238E27FC236}">
                <a16:creationId xmlns:a16="http://schemas.microsoft.com/office/drawing/2014/main" id="{F232CFFA-83C1-4F19-84A2-7DD9084B3A9B}"/>
              </a:ext>
            </a:extLst>
          </p:cNvPr>
          <p:cNvSpPr/>
          <p:nvPr/>
        </p:nvSpPr>
        <p:spPr>
          <a:xfrm>
            <a:off x="5623259" y="5399259"/>
            <a:ext cx="6128187" cy="523220"/>
          </a:xfrm>
          <a:prstGeom prst="rect">
            <a:avLst/>
          </a:prstGeom>
        </p:spPr>
        <p:txBody>
          <a:bodyPr wrap="square">
            <a:spAutoFit/>
          </a:bodyPr>
          <a:lstStyle/>
          <a:p>
            <a:r>
              <a:rPr lang="en-US" sz="2800" b="0" i="0" dirty="0">
                <a:solidFill>
                  <a:srgbClr val="000000"/>
                </a:solidFill>
                <a:effectLst/>
                <a:latin typeface="Georgia" panose="02040502050405020303" pitchFamily="18" charset="0"/>
              </a:rPr>
              <a:t>which is 253.7 quadrillion years!</a:t>
            </a:r>
            <a:endParaRPr lang="en-US" sz="2800" dirty="0"/>
          </a:p>
        </p:txBody>
      </p:sp>
    </p:spTree>
    <p:extLst>
      <p:ext uri="{BB962C8B-B14F-4D97-AF65-F5344CB8AC3E}">
        <p14:creationId xmlns:p14="http://schemas.microsoft.com/office/powerpoint/2010/main" val="184711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5" name="Rectangle 73">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3251" name="Rectangle 4"/>
          <p:cNvSpPr>
            <a:spLocks noGrp="1" noChangeArrowheads="1"/>
          </p:cNvSpPr>
          <p:nvPr>
            <p:ph type="title" idx="4294967295"/>
          </p:nvPr>
        </p:nvSpPr>
        <p:spPr>
          <a:xfrm>
            <a:off x="795142" y="479990"/>
            <a:ext cx="3605406" cy="1325563"/>
          </a:xfrm>
        </p:spPr>
        <p:txBody>
          <a:bodyPr vert="horz" lIns="91440" tIns="45720" rIns="91440" bIns="45720" rtlCol="0" anchor="ctr">
            <a:normAutofit/>
          </a:bodyPr>
          <a:lstStyle/>
          <a:p>
            <a:pPr algn="r"/>
            <a:r>
              <a:rPr lang="en-US" sz="2400" kern="1200">
                <a:solidFill>
                  <a:schemeClr val="bg1"/>
                </a:solidFill>
                <a:latin typeface="+mj-lt"/>
                <a:ea typeface="+mj-ea"/>
                <a:cs typeface="+mj-cs"/>
              </a:rPr>
              <a:t>The Central Issue in Testing</a:t>
            </a:r>
          </a:p>
        </p:txBody>
      </p:sp>
      <p:cxnSp>
        <p:nvCxnSpPr>
          <p:cNvPr id="53256" name="Straight Connector 75">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53252" name="Rectangle 6"/>
          <p:cNvSpPr>
            <a:spLocks noGrp="1" noChangeArrowheads="1"/>
          </p:cNvSpPr>
          <p:nvPr>
            <p:ph type="body" orient="vert" idx="1"/>
          </p:nvPr>
        </p:nvSpPr>
        <p:spPr>
          <a:xfrm>
            <a:off x="4878783" y="411881"/>
            <a:ext cx="6512265" cy="1461780"/>
          </a:xfrm>
        </p:spPr>
        <p:txBody>
          <a:bodyPr vert="horz" lIns="91440" tIns="45720" rIns="91440" bIns="45720" rtlCol="0" anchor="ctr">
            <a:normAutofit/>
          </a:bodyPr>
          <a:lstStyle/>
          <a:p>
            <a:r>
              <a:rPr lang="en-US" sz="1800">
                <a:solidFill>
                  <a:schemeClr val="bg1"/>
                </a:solidFill>
              </a:rPr>
              <a:t> Divide the input domain D into D1 and D2</a:t>
            </a:r>
          </a:p>
          <a:p>
            <a:r>
              <a:rPr lang="en-US" sz="1800">
                <a:solidFill>
                  <a:schemeClr val="bg1"/>
                </a:solidFill>
              </a:rPr>
              <a:t>Select a subset D1 of D to test program P</a:t>
            </a:r>
          </a:p>
          <a:p>
            <a:r>
              <a:rPr lang="en-US" sz="1800">
                <a:solidFill>
                  <a:schemeClr val="bg1"/>
                </a:solidFill>
              </a:rPr>
              <a:t>It is possible that D1 exercise only a part P1 of P</a:t>
            </a:r>
          </a:p>
        </p:txBody>
      </p:sp>
      <p:pic>
        <p:nvPicPr>
          <p:cNvPr id="53253" name="Picture 7" descr="centralissue"/>
          <p:cNvPicPr>
            <a:picLocks noGrp="1" noChangeAspect="1" noChangeArrowheads="1"/>
          </p:cNvPicPr>
          <p:nvPr>
            <p:ph sz="half" idx="4294967295"/>
          </p:nvPr>
        </p:nvPicPr>
        <p:blipFill>
          <a:blip r:embed="rId3" cstate="print"/>
          <a:stretch>
            <a:fillRect/>
          </a:stretch>
        </p:blipFill>
        <p:spPr>
          <a:xfrm>
            <a:off x="795142" y="2939477"/>
            <a:ext cx="10595911" cy="3006947"/>
          </a:xfrm>
          <a:prstGeom prst="rect">
            <a:avLst/>
          </a:prstGeom>
        </p:spPr>
      </p:pic>
      <p:sp>
        <p:nvSpPr>
          <p:cNvPr id="53250" name="Rectangle 19"/>
          <p:cNvSpPr>
            <a:spLocks noGrp="1" noChangeArrowheads="1"/>
          </p:cNvSpPr>
          <p:nvPr>
            <p:ph type="sldNum" sz="quarter" idx="10"/>
          </p:nvPr>
        </p:nvSpPr>
        <p:spPr>
          <a:xfrm>
            <a:off x="10534650" y="6356350"/>
            <a:ext cx="819150" cy="365125"/>
          </a:xfrm>
        </p:spPr>
        <p:txBody>
          <a:bodyPr vert="horz" lIns="91440" tIns="45720" rIns="91440" bIns="45720" rtlCol="0" anchor="ctr">
            <a:normAutofit/>
          </a:bodyPr>
          <a:lstStyle/>
          <a:p>
            <a:pPr>
              <a:spcAft>
                <a:spcPts val="600"/>
              </a:spcAft>
            </a:pPr>
            <a:fld id="{F30C4B33-840B-4938-BC63-346156839C75}" type="slidenum">
              <a:rPr lang="en-US">
                <a:solidFill>
                  <a:srgbClr val="898989"/>
                </a:solidFill>
              </a:rPr>
              <a:pPr>
                <a:spcAft>
                  <a:spcPts val="600"/>
                </a:spcAft>
              </a:pPr>
              <a:t>25</a:t>
            </a:fld>
            <a:endParaRPr lang="en-US">
              <a:solidFill>
                <a:srgbClr val="898989"/>
              </a:solidFill>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75" name="Rectangle 4"/>
          <p:cNvSpPr>
            <a:spLocks noGrp="1" noChangeArrowheads="1"/>
          </p:cNvSpPr>
          <p:nvPr>
            <p:ph type="title" idx="4294967295"/>
          </p:nvPr>
        </p:nvSpPr>
        <p:spPr>
          <a:xfrm>
            <a:off x="594360" y="640263"/>
            <a:ext cx="3822192" cy="1344975"/>
          </a:xfrm>
        </p:spPr>
        <p:txBody>
          <a:bodyPr vert="horz" lIns="91440" tIns="45720" rIns="91440" bIns="45720" rtlCol="0" anchor="ctr">
            <a:normAutofit/>
          </a:bodyPr>
          <a:lstStyle/>
          <a:p>
            <a:r>
              <a:rPr lang="en-US" sz="3600" kern="1200">
                <a:solidFill>
                  <a:schemeClr val="bg1"/>
                </a:solidFill>
                <a:latin typeface="+mj-lt"/>
                <a:ea typeface="+mj-ea"/>
                <a:cs typeface="+mj-cs"/>
              </a:rPr>
              <a:t>Testing Activities</a:t>
            </a:r>
          </a:p>
        </p:txBody>
      </p:sp>
      <p:cxnSp>
        <p:nvCxnSpPr>
          <p:cNvPr id="140" name="Straight Connector 13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54276" name="Rectangle 6"/>
          <p:cNvSpPr>
            <a:spLocks noGrp="1" noChangeArrowheads="1"/>
          </p:cNvSpPr>
          <p:nvPr>
            <p:ph type="body" orient="vert" idx="1"/>
          </p:nvPr>
        </p:nvSpPr>
        <p:spPr>
          <a:xfrm>
            <a:off x="593610" y="2121763"/>
            <a:ext cx="3822192" cy="3773010"/>
          </a:xfrm>
        </p:spPr>
        <p:txBody>
          <a:bodyPr vert="horz" lIns="91440" tIns="45720" rIns="91440" bIns="45720" rtlCol="0">
            <a:normAutofit/>
          </a:bodyPr>
          <a:lstStyle/>
          <a:p>
            <a:r>
              <a:rPr lang="en-US" sz="2000">
                <a:solidFill>
                  <a:schemeClr val="bg1"/>
                </a:solidFill>
              </a:rPr>
              <a:t> Identify the objective to be tested</a:t>
            </a:r>
          </a:p>
          <a:p>
            <a:r>
              <a:rPr lang="en-US" sz="2000">
                <a:solidFill>
                  <a:schemeClr val="bg1"/>
                </a:solidFill>
              </a:rPr>
              <a:t>Select inputs</a:t>
            </a:r>
          </a:p>
          <a:p>
            <a:r>
              <a:rPr lang="en-US" sz="2000">
                <a:solidFill>
                  <a:schemeClr val="bg1"/>
                </a:solidFill>
              </a:rPr>
              <a:t>Compute the expected outcome</a:t>
            </a:r>
          </a:p>
          <a:p>
            <a:r>
              <a:rPr lang="en-US" sz="2000">
                <a:solidFill>
                  <a:schemeClr val="bg1"/>
                </a:solidFill>
              </a:rPr>
              <a:t>Set up the execution environment of the program</a:t>
            </a:r>
          </a:p>
          <a:p>
            <a:r>
              <a:rPr lang="en-US" sz="2000">
                <a:solidFill>
                  <a:schemeClr val="bg1"/>
                </a:solidFill>
              </a:rPr>
              <a:t>Execute the program</a:t>
            </a:r>
          </a:p>
          <a:p>
            <a:r>
              <a:rPr lang="en-US" sz="2000">
                <a:solidFill>
                  <a:schemeClr val="bg1"/>
                </a:solidFill>
              </a:rPr>
              <a:t>Analyze the test results</a:t>
            </a:r>
          </a:p>
        </p:txBody>
      </p:sp>
      <p:pic>
        <p:nvPicPr>
          <p:cNvPr id="54277" name="Picture 7" descr="testactivity"/>
          <p:cNvPicPr>
            <a:picLocks noGrp="1" noChangeAspect="1" noChangeArrowheads="1"/>
          </p:cNvPicPr>
          <p:nvPr>
            <p:ph sz="half" idx="4294967295"/>
          </p:nvPr>
        </p:nvPicPr>
        <p:blipFill>
          <a:blip r:embed="rId3" cstate="print"/>
          <a:stretch>
            <a:fillRect/>
          </a:stretch>
        </p:blipFill>
        <p:spPr>
          <a:xfrm>
            <a:off x="5110716" y="1731338"/>
            <a:ext cx="6596652" cy="3239874"/>
          </a:xfrm>
          <a:prstGeom prst="rect">
            <a:avLst/>
          </a:prstGeom>
        </p:spPr>
      </p:pic>
      <p:sp>
        <p:nvSpPr>
          <p:cNvPr id="54274" name="Rectangle 19"/>
          <p:cNvSpPr>
            <a:spLocks noGrp="1" noChangeArrowheads="1"/>
          </p:cNvSpPr>
          <p:nvPr>
            <p:ph type="sldNum" sz="quarter" idx="10"/>
          </p:nvPr>
        </p:nvSpPr>
        <p:spPr>
          <a:xfrm>
            <a:off x="8610600" y="6356350"/>
            <a:ext cx="2743200" cy="365125"/>
          </a:xfrm>
        </p:spPr>
        <p:txBody>
          <a:bodyPr vert="horz" lIns="91440" tIns="45720" rIns="91440" bIns="45720" rtlCol="0" anchor="ctr">
            <a:normAutofit/>
          </a:bodyPr>
          <a:lstStyle/>
          <a:p>
            <a:pPr>
              <a:spcAft>
                <a:spcPts val="600"/>
              </a:spcAft>
            </a:pPr>
            <a:fld id="{C4F4F5EE-82DF-4A39-AFD0-DB7032F4FC88}" type="slidenum">
              <a:rPr lang="en-US"/>
              <a:pPr>
                <a:spcAft>
                  <a:spcPts val="600"/>
                </a:spcAft>
              </a:pPr>
              <a:t>26</a:t>
            </a:fld>
            <a:endParaRPr lang="en-US"/>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E9C5405-4A49-4E12-98FD-8966C1118F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35B9823A-85C3-4837-8700-3D94F9B36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7235" y="0"/>
            <a:ext cx="789032" cy="6865831"/>
          </a:xfrm>
          <a:custGeom>
            <a:avLst/>
            <a:gdLst>
              <a:gd name="connsiteX0" fmla="*/ 2648 w 789032"/>
              <a:gd name="connsiteY0" fmla="*/ 0 h 6865831"/>
              <a:gd name="connsiteX1" fmla="*/ 789032 w 789032"/>
              <a:gd name="connsiteY1" fmla="*/ 0 h 6865831"/>
              <a:gd name="connsiteX2" fmla="*/ 789032 w 789032"/>
              <a:gd name="connsiteY2" fmla="*/ 1621639 h 6865831"/>
              <a:gd name="connsiteX3" fmla="*/ 789032 w 789032"/>
              <a:gd name="connsiteY3" fmla="*/ 1900580 h 6865831"/>
              <a:gd name="connsiteX4" fmla="*/ 789032 w 789032"/>
              <a:gd name="connsiteY4" fmla="*/ 6865831 h 6865831"/>
              <a:gd name="connsiteX5" fmla="*/ 0 w 789032"/>
              <a:gd name="connsiteY5" fmla="*/ 6399058 h 6865831"/>
              <a:gd name="connsiteX6" fmla="*/ 0 w 789032"/>
              <a:gd name="connsiteY6" fmla="*/ 1154866 h 6865831"/>
              <a:gd name="connsiteX7" fmla="*/ 2648 w 789032"/>
              <a:gd name="connsiteY7" fmla="*/ 1156433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032" h="6865831">
                <a:moveTo>
                  <a:pt x="2648" y="0"/>
                </a:moveTo>
                <a:lnTo>
                  <a:pt x="789032" y="0"/>
                </a:lnTo>
                <a:lnTo>
                  <a:pt x="789032" y="1621639"/>
                </a:lnTo>
                <a:lnTo>
                  <a:pt x="789032" y="1900580"/>
                </a:lnTo>
                <a:lnTo>
                  <a:pt x="789032" y="6865831"/>
                </a:lnTo>
                <a:lnTo>
                  <a:pt x="0" y="6399058"/>
                </a:lnTo>
                <a:lnTo>
                  <a:pt x="0" y="1154866"/>
                </a:lnTo>
                <a:lnTo>
                  <a:pt x="2648" y="115643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75" name="Freeform 7">
            <a:extLst>
              <a:ext uri="{FF2B5EF4-FFF2-40B4-BE49-F238E27FC236}">
                <a16:creationId xmlns:a16="http://schemas.microsoft.com/office/drawing/2014/main" id="{5BAFBDD6-35EA-4318-81BD-034C73032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17236" y="887217"/>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useBgFill="1">
        <p:nvSpPr>
          <p:cNvPr id="77" name="Rectangle 76">
            <a:extLst>
              <a:ext uri="{FF2B5EF4-FFF2-40B4-BE49-F238E27FC236}">
                <a16:creationId xmlns:a16="http://schemas.microsoft.com/office/drawing/2014/main" id="{9668AFA7-0343-4462-B952-29775C02D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498749" cy="6150193"/>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s://cms.psu.edu/WorldCampus/201516SP/201516SPWD___RSWENG581_002/_assoc/Course_Files/Lesson_01/image_01.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996938"/>
            <a:ext cx="6686077" cy="464682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8">
            <a:extLst>
              <a:ext uri="{FF2B5EF4-FFF2-40B4-BE49-F238E27FC236}">
                <a16:creationId xmlns:a16="http://schemas.microsoft.com/office/drawing/2014/main" id="{FABAF75E-3794-4E38-AFE5-55C262447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804744" y="0"/>
            <a:ext cx="4384208" cy="68580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3"/>
          <p:cNvSpPr>
            <a:spLocks noGrp="1"/>
          </p:cNvSpPr>
          <p:nvPr>
            <p:ph type="title"/>
          </p:nvPr>
        </p:nvSpPr>
        <p:spPr>
          <a:xfrm>
            <a:off x="8129872" y="1062401"/>
            <a:ext cx="3262028" cy="2733881"/>
          </a:xfrm>
        </p:spPr>
        <p:txBody>
          <a:bodyPr vert="horz" lIns="91440" tIns="45720" rIns="91440" bIns="45720" rtlCol="0" anchor="b">
            <a:normAutofit/>
          </a:bodyPr>
          <a:lstStyle/>
          <a:p>
            <a:r>
              <a:rPr lang="en-US" kern="1200">
                <a:solidFill>
                  <a:srgbClr val="FFFFFF"/>
                </a:solidFill>
                <a:latin typeface="+mj-lt"/>
                <a:ea typeface="+mj-ea"/>
                <a:cs typeface="+mj-cs"/>
              </a:rPr>
              <a:t>Testing Dimensions</a:t>
            </a:r>
          </a:p>
        </p:txBody>
      </p:sp>
      <p:sp>
        <p:nvSpPr>
          <p:cNvPr id="3" name="Slide Number Placeholder 2"/>
          <p:cNvSpPr>
            <a:spLocks noGrp="1"/>
          </p:cNvSpPr>
          <p:nvPr>
            <p:ph type="sldNum" sz="quarter" idx="12"/>
          </p:nvPr>
        </p:nvSpPr>
        <p:spPr>
          <a:xfrm>
            <a:off x="10709589" y="6382512"/>
            <a:ext cx="682311" cy="320040"/>
          </a:xfrm>
        </p:spPr>
        <p:txBody>
          <a:bodyPr vert="horz" lIns="91440" tIns="45720" rIns="91440" bIns="45720" rtlCol="0" anchor="ctr">
            <a:normAutofit/>
          </a:bodyPr>
          <a:lstStyle/>
          <a:p>
            <a:pPr>
              <a:spcAft>
                <a:spcPts val="600"/>
              </a:spcAft>
              <a:defRPr/>
            </a:pPr>
            <a:fld id="{639E2EFA-D603-47EA-8839-174AA0B00B36}" type="slidenum">
              <a:rPr lang="en-US" sz="1000">
                <a:solidFill>
                  <a:srgbClr val="FFFFFF"/>
                </a:solidFill>
              </a:rPr>
              <a:pPr>
                <a:spcAft>
                  <a:spcPts val="600"/>
                </a:spcAft>
                <a:defRPr/>
              </a:pPr>
              <a:t>27</a:t>
            </a:fld>
            <a:endParaRPr lang="en-US" sz="1000">
              <a:solidFill>
                <a:srgbClr val="FFFFFF"/>
              </a:solidFill>
            </a:endParaRPr>
          </a:p>
        </p:txBody>
      </p:sp>
    </p:spTree>
    <p:extLst>
      <p:ext uri="{BB962C8B-B14F-4D97-AF65-F5344CB8AC3E}">
        <p14:creationId xmlns:p14="http://schemas.microsoft.com/office/powerpoint/2010/main" val="2286034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9" name="Rectangle 13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Freeform: Shape 14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9" name="Rectangle 14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99" name="Rectangle 4"/>
          <p:cNvSpPr>
            <a:spLocks noGrp="1" noChangeArrowheads="1"/>
          </p:cNvSpPr>
          <p:nvPr>
            <p:ph type="title"/>
          </p:nvPr>
        </p:nvSpPr>
        <p:spPr>
          <a:xfrm>
            <a:off x="466722" y="586855"/>
            <a:ext cx="3201366" cy="3387497"/>
          </a:xfrm>
        </p:spPr>
        <p:txBody>
          <a:bodyPr anchor="b">
            <a:normAutofit/>
          </a:bodyPr>
          <a:lstStyle/>
          <a:p>
            <a:pPr algn="r"/>
            <a:r>
              <a:rPr lang="en-US" sz="4000">
                <a:solidFill>
                  <a:srgbClr val="FFFFFF"/>
                </a:solidFill>
                <a:latin typeface="Times New Roman" pitchFamily="18" charset="0"/>
              </a:rPr>
              <a:t>Testing Levels</a:t>
            </a:r>
          </a:p>
        </p:txBody>
      </p:sp>
      <p:sp>
        <p:nvSpPr>
          <p:cNvPr id="55300" name="Rectangle 5"/>
          <p:cNvSpPr>
            <a:spLocks noGrp="1" noChangeArrowheads="1"/>
          </p:cNvSpPr>
          <p:nvPr>
            <p:ph idx="1"/>
          </p:nvPr>
        </p:nvSpPr>
        <p:spPr>
          <a:xfrm>
            <a:off x="4810259" y="649480"/>
            <a:ext cx="6555347" cy="5546047"/>
          </a:xfrm>
        </p:spPr>
        <p:txBody>
          <a:bodyPr anchor="ctr">
            <a:normAutofit/>
          </a:bodyPr>
          <a:lstStyle/>
          <a:p>
            <a:r>
              <a:rPr lang="en-US" sz="1900" b="1" u="sng">
                <a:latin typeface="Times New Roman" pitchFamily="18" charset="0"/>
              </a:rPr>
              <a:t>Unit testing</a:t>
            </a:r>
          </a:p>
          <a:p>
            <a:pPr lvl="1"/>
            <a:r>
              <a:rPr lang="en-US" sz="1900">
                <a:latin typeface="Times New Roman" pitchFamily="18" charset="0"/>
              </a:rPr>
              <a:t>Individual program units, such as procedure, methods in isolation</a:t>
            </a:r>
          </a:p>
          <a:p>
            <a:r>
              <a:rPr lang="en-US" sz="1900" b="1" u="sng">
                <a:latin typeface="Times New Roman" pitchFamily="18" charset="0"/>
              </a:rPr>
              <a:t>Integration testing</a:t>
            </a:r>
          </a:p>
          <a:p>
            <a:pPr lvl="1"/>
            <a:r>
              <a:rPr lang="en-US" sz="1900">
                <a:latin typeface="Times New Roman" pitchFamily="18" charset="0"/>
              </a:rPr>
              <a:t>Modules are assembled to construct larger subsystem and tested</a:t>
            </a:r>
          </a:p>
          <a:p>
            <a:r>
              <a:rPr lang="en-US" sz="1900" b="1" u="sng">
                <a:latin typeface="Times New Roman" pitchFamily="18" charset="0"/>
              </a:rPr>
              <a:t>System testing</a:t>
            </a:r>
          </a:p>
          <a:p>
            <a:pPr lvl="1"/>
            <a:r>
              <a:rPr lang="en-US" sz="1900">
                <a:latin typeface="Times New Roman" pitchFamily="18" charset="0"/>
              </a:rPr>
              <a:t>Includes wide spectrum of testing such as functionality, and load</a:t>
            </a:r>
          </a:p>
          <a:p>
            <a:r>
              <a:rPr lang="en-US" sz="1900" b="1" u="sng">
                <a:latin typeface="Times New Roman" pitchFamily="18" charset="0"/>
              </a:rPr>
              <a:t>Acceptance testing</a:t>
            </a:r>
          </a:p>
          <a:p>
            <a:pPr lvl="1"/>
            <a:r>
              <a:rPr lang="en-US" sz="1900">
                <a:latin typeface="Times New Roman" pitchFamily="18" charset="0"/>
              </a:rPr>
              <a:t>Customer’s expectations from the system</a:t>
            </a:r>
          </a:p>
          <a:p>
            <a:pPr lvl="1"/>
            <a:r>
              <a:rPr lang="en-US" sz="1900">
                <a:latin typeface="Times New Roman" pitchFamily="18" charset="0"/>
              </a:rPr>
              <a:t> Two types of acceptance testing</a:t>
            </a:r>
          </a:p>
          <a:p>
            <a:pPr lvl="2"/>
            <a:r>
              <a:rPr lang="en-US" sz="1900">
                <a:latin typeface="Times New Roman" pitchFamily="18" charset="0"/>
              </a:rPr>
              <a:t>User acceptance testing (UAT)</a:t>
            </a:r>
          </a:p>
          <a:p>
            <a:pPr lvl="2"/>
            <a:r>
              <a:rPr lang="en-US" sz="1900">
                <a:latin typeface="Times New Roman" pitchFamily="18" charset="0"/>
              </a:rPr>
              <a:t>Business acceptance testing (BAT)</a:t>
            </a:r>
          </a:p>
          <a:p>
            <a:pPr lvl="1"/>
            <a:r>
              <a:rPr lang="en-US" sz="1900" b="1" u="sng">
                <a:latin typeface="Times New Roman" pitchFamily="18" charset="0"/>
              </a:rPr>
              <a:t>UAT: </a:t>
            </a:r>
            <a:r>
              <a:rPr lang="en-US" sz="1900">
                <a:latin typeface="Times New Roman" pitchFamily="18" charset="0"/>
              </a:rPr>
              <a:t>System satisfies the contractual acceptance criteria</a:t>
            </a:r>
          </a:p>
          <a:p>
            <a:pPr lvl="1"/>
            <a:r>
              <a:rPr lang="en-US" sz="1900" b="1" u="sng">
                <a:latin typeface="Times New Roman" pitchFamily="18" charset="0"/>
              </a:rPr>
              <a:t>BAT</a:t>
            </a:r>
            <a:r>
              <a:rPr lang="en-US" sz="1900">
                <a:latin typeface="Times New Roman" pitchFamily="18" charset="0"/>
              </a:rPr>
              <a:t>: System will eventually pass the user acceptance test</a:t>
            </a:r>
          </a:p>
        </p:txBody>
      </p:sp>
      <p:sp>
        <p:nvSpPr>
          <p:cNvPr id="55298" name="Rectangle 19"/>
          <p:cNvSpPr>
            <a:spLocks noGrp="1" noChangeArrowheads="1"/>
          </p:cNvSpPr>
          <p:nvPr>
            <p:ph type="sldNum" sz="quarter" idx="12"/>
          </p:nvPr>
        </p:nvSpPr>
        <p:spPr>
          <a:xfrm>
            <a:off x="11704320" y="6455664"/>
            <a:ext cx="448056" cy="365125"/>
          </a:xfrm>
        </p:spPr>
        <p:txBody>
          <a:bodyPr>
            <a:normAutofit/>
          </a:bodyPr>
          <a:lstStyle/>
          <a:p>
            <a:pPr>
              <a:spcAft>
                <a:spcPts val="600"/>
              </a:spcAft>
            </a:pPr>
            <a:fld id="{9849810D-F2E2-46F5-8439-FA00B78B961B}" type="slidenum">
              <a:rPr lang="en-US" sz="1100">
                <a:solidFill>
                  <a:schemeClr val="tx1">
                    <a:lumMod val="50000"/>
                    <a:lumOff val="50000"/>
                  </a:schemeClr>
                </a:solidFill>
              </a:rPr>
              <a:pPr>
                <a:spcAft>
                  <a:spcPts val="600"/>
                </a:spcAft>
              </a:pPr>
              <a:t>28</a:t>
            </a:fld>
            <a:endParaRPr lang="en-US" sz="1100">
              <a:solidFill>
                <a:schemeClr val="tx1">
                  <a:lumMod val="50000"/>
                  <a:lumOff val="50000"/>
                </a:schemeClr>
              </a:solidFill>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62" name="Rectangle 2"/>
          <p:cNvSpPr>
            <a:spLocks noGrp="1" noChangeArrowheads="1"/>
          </p:cNvSpPr>
          <p:nvPr>
            <p:ph type="title"/>
          </p:nvPr>
        </p:nvSpPr>
        <p:spPr>
          <a:xfrm>
            <a:off x="312724" y="3433763"/>
            <a:ext cx="3197013" cy="2743200"/>
          </a:xfrm>
        </p:spPr>
        <p:txBody>
          <a:bodyPr vert="horz" lIns="0" tIns="0" rIns="0" bIns="0" rtlCol="0" anchor="t">
            <a:normAutofit/>
          </a:bodyPr>
          <a:lstStyle/>
          <a:p>
            <a:pPr algn="ctr" defTabSz="457200">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4800">
                <a:solidFill>
                  <a:schemeClr val="bg1"/>
                </a:solidFill>
              </a:rPr>
              <a:t>Testing Levels</a:t>
            </a:r>
          </a:p>
        </p:txBody>
      </p:sp>
      <p:pic>
        <p:nvPicPr>
          <p:cNvPr id="135" name="Graphic 134" descr="Test tubes">
            <a:extLst>
              <a:ext uri="{FF2B5EF4-FFF2-40B4-BE49-F238E27FC236}">
                <a16:creationId xmlns:a16="http://schemas.microsoft.com/office/drawing/2014/main" id="{6D570888-25D9-42A5-9573-D5EBCA8B5A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2271" y="2122544"/>
            <a:ext cx="914400" cy="914400"/>
          </a:xfrm>
          <a:prstGeom prst="rect">
            <a:avLst/>
          </a:prstGeom>
        </p:spPr>
      </p:pic>
      <p:sp>
        <p:nvSpPr>
          <p:cNvPr id="29699" name="Rectangle 3"/>
          <p:cNvSpPr>
            <a:spLocks noGrp="1" noChangeArrowheads="1"/>
          </p:cNvSpPr>
          <p:nvPr>
            <p:ph sz="quarter" idx="1"/>
          </p:nvPr>
        </p:nvSpPr>
        <p:spPr>
          <a:xfrm>
            <a:off x="4330719" y="641615"/>
            <a:ext cx="7289799" cy="5533496"/>
          </a:xfrm>
        </p:spPr>
        <p:txBody>
          <a:bodyPr vert="horz" lIns="0" tIns="0" rIns="0" bIns="0" rtlCol="0" anchor="ctr">
            <a:normAutofit/>
          </a:bodyPr>
          <a:lstStyle/>
          <a:p>
            <a:pPr marL="431800" indent="-323850"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ltLang="en-US" b="1" i="1" dirty="0">
                <a:solidFill>
                  <a:schemeClr val="accent2"/>
                </a:solidFill>
              </a:rPr>
              <a:t>Unit testing</a:t>
            </a:r>
            <a:r>
              <a:rPr lang="en-GB" altLang="en-US" dirty="0"/>
              <a:t>:  Does a single object work?</a:t>
            </a:r>
          </a:p>
          <a:p>
            <a:pPr marL="107950" indent="0" defTabSz="45720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altLang="en-US" dirty="0"/>
          </a:p>
          <a:p>
            <a:pPr marL="431800" indent="-323850"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ltLang="en-US" b="1" i="1" dirty="0">
                <a:solidFill>
                  <a:schemeClr val="accent2"/>
                </a:solidFill>
              </a:rPr>
              <a:t>Integration testing</a:t>
            </a:r>
            <a:r>
              <a:rPr lang="en-GB" altLang="en-US" dirty="0"/>
              <a:t>:  Do multiple objects work together?</a:t>
            </a:r>
          </a:p>
          <a:p>
            <a:pPr marL="107950" indent="0" defTabSz="45720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altLang="en-US" dirty="0"/>
          </a:p>
          <a:p>
            <a:pPr marL="431800" indent="-323850"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ltLang="en-US" b="1" i="1" dirty="0">
                <a:solidFill>
                  <a:schemeClr val="accent2"/>
                </a:solidFill>
              </a:rPr>
              <a:t>System testing</a:t>
            </a:r>
            <a:r>
              <a:rPr lang="en-GB" altLang="en-US" dirty="0"/>
              <a:t>:  Does my application work?</a:t>
            </a:r>
          </a:p>
          <a:p>
            <a:pPr marL="107950" indent="0" defTabSz="45720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altLang="en-US" dirty="0"/>
          </a:p>
          <a:p>
            <a:pPr marL="431800" indent="-323850"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ltLang="en-US" b="1" i="1" dirty="0">
                <a:solidFill>
                  <a:schemeClr val="accent2"/>
                </a:solidFill>
              </a:rPr>
              <a:t>Acceptance testing</a:t>
            </a:r>
            <a:r>
              <a:rPr lang="en-GB" altLang="en-US" dirty="0"/>
              <a:t>:  Does the customer like my application?</a:t>
            </a:r>
          </a:p>
        </p:txBody>
      </p:sp>
    </p:spTree>
    <p:extLst>
      <p:ext uri="{BB962C8B-B14F-4D97-AF65-F5344CB8AC3E}">
        <p14:creationId xmlns:p14="http://schemas.microsoft.com/office/powerpoint/2010/main" val="210522733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4" name="Picture 29703">
            <a:extLst>
              <a:ext uri="{FF2B5EF4-FFF2-40B4-BE49-F238E27FC236}">
                <a16:creationId xmlns:a16="http://schemas.microsoft.com/office/drawing/2014/main" id="{3593447F-215B-49DB-8A47-C3EE224394FF}"/>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9699" name="Rectangle 2"/>
          <p:cNvSpPr>
            <a:spLocks noGrp="1" noChangeArrowheads="1"/>
          </p:cNvSpPr>
          <p:nvPr>
            <p:ph type="title"/>
          </p:nvPr>
        </p:nvSpPr>
        <p:spPr>
          <a:xfrm>
            <a:off x="838200" y="365125"/>
            <a:ext cx="10515600" cy="1325563"/>
          </a:xfrm>
        </p:spPr>
        <p:txBody>
          <a:bodyPr>
            <a:normAutofit/>
          </a:bodyPr>
          <a:lstStyle/>
          <a:p>
            <a:pPr eaLnBrk="1" hangingPunct="1"/>
            <a:r>
              <a:rPr lang="en-US" dirty="0">
                <a:solidFill>
                  <a:schemeClr val="bg2">
                    <a:lumMod val="25000"/>
                  </a:schemeClr>
                </a:solidFill>
              </a:rPr>
              <a:t>Some Famous Bugs</a:t>
            </a:r>
          </a:p>
        </p:txBody>
      </p:sp>
      <p:sp>
        <p:nvSpPr>
          <p:cNvPr id="29698" name="Slide Number Placeholder 5"/>
          <p:cNvSpPr>
            <a:spLocks noGrp="1"/>
          </p:cNvSpPr>
          <p:nvPr>
            <p:ph type="sldNum" sz="quarter" idx="12"/>
          </p:nvPr>
        </p:nvSpPr>
        <p:spPr>
          <a:xfrm>
            <a:off x="86106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EF4701B7-CEE0-4811-A1BF-0BD0118B78CA}" type="slidenum">
              <a:rPr kumimoji="0" lang="en-US"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3</a:t>
            </a:fld>
            <a:endParaRPr kumimoji="0" lang="en-US"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29702" name="Rectangle 3">
            <a:extLst>
              <a:ext uri="{FF2B5EF4-FFF2-40B4-BE49-F238E27FC236}">
                <a16:creationId xmlns:a16="http://schemas.microsoft.com/office/drawing/2014/main" id="{72C4001D-D0F1-4CEC-8401-7A306398A49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371" name="Rectangle 2"/>
          <p:cNvSpPr>
            <a:spLocks noGrp="1" noChangeArrowheads="1"/>
          </p:cNvSpPr>
          <p:nvPr>
            <p:ph type="title" idx="4294967295"/>
          </p:nvPr>
        </p:nvSpPr>
        <p:spPr>
          <a:xfrm>
            <a:off x="1371597" y="348865"/>
            <a:ext cx="10044023" cy="877729"/>
          </a:xfrm>
        </p:spPr>
        <p:txBody>
          <a:bodyPr vert="horz" lIns="91440" tIns="45720" rIns="91440" bIns="45720" rtlCol="0" anchor="ctr">
            <a:normAutofit/>
          </a:bodyPr>
          <a:lstStyle/>
          <a:p>
            <a:r>
              <a:rPr lang="en-US" sz="4000" kern="1200" dirty="0">
                <a:solidFill>
                  <a:srgbClr val="FFFFFF"/>
                </a:solidFill>
                <a:latin typeface="+mj-lt"/>
                <a:ea typeface="+mj-ea"/>
                <a:cs typeface="+mj-cs"/>
              </a:rPr>
              <a:t>White-box Testing (Next Lecture)</a:t>
            </a:r>
          </a:p>
        </p:txBody>
      </p:sp>
      <p:sp>
        <p:nvSpPr>
          <p:cNvPr id="58370" name="Rectangle 19"/>
          <p:cNvSpPr>
            <a:spLocks noGrp="1" noChangeArrowheads="1"/>
          </p:cNvSpPr>
          <p:nvPr>
            <p:ph type="sldNum" sz="quarter" idx="10"/>
          </p:nvPr>
        </p:nvSpPr>
        <p:spPr>
          <a:xfrm>
            <a:off x="11704320" y="6455664"/>
            <a:ext cx="448056" cy="365125"/>
          </a:xfrm>
        </p:spPr>
        <p:txBody>
          <a:bodyPr vert="horz" lIns="91440" tIns="45720" rIns="91440" bIns="45720" rtlCol="0" anchor="ctr">
            <a:normAutofit/>
          </a:bodyPr>
          <a:lstStyle/>
          <a:p>
            <a:pPr>
              <a:spcAft>
                <a:spcPts val="600"/>
              </a:spcAft>
            </a:pPr>
            <a:fld id="{27E81039-12F4-4526-B151-0BA2680DEA4F}" type="slidenum">
              <a:rPr lang="en-US" sz="1100">
                <a:solidFill>
                  <a:schemeClr val="tx1">
                    <a:lumMod val="50000"/>
                    <a:lumOff val="50000"/>
                  </a:schemeClr>
                </a:solidFill>
              </a:rPr>
              <a:pPr>
                <a:spcAft>
                  <a:spcPts val="600"/>
                </a:spcAft>
              </a:pPr>
              <a:t>30</a:t>
            </a:fld>
            <a:endParaRPr lang="en-US" sz="1100">
              <a:solidFill>
                <a:schemeClr val="tx1">
                  <a:lumMod val="50000"/>
                  <a:lumOff val="50000"/>
                </a:schemeClr>
              </a:solidFill>
            </a:endParaRPr>
          </a:p>
        </p:txBody>
      </p:sp>
      <p:graphicFrame>
        <p:nvGraphicFramePr>
          <p:cNvPr id="58379" name="Rectangle 3">
            <a:extLst>
              <a:ext uri="{FF2B5EF4-FFF2-40B4-BE49-F238E27FC236}">
                <a16:creationId xmlns:a16="http://schemas.microsoft.com/office/drawing/2014/main" id="{AD95E7E1-6FA2-42B0-88A0-E52E2EA4B81E}"/>
              </a:ext>
            </a:extLst>
          </p:cNvPr>
          <p:cNvGraphicFramePr/>
          <p:nvPr>
            <p:extLst>
              <p:ext uri="{D42A27DB-BD31-4B8C-83A1-F6EECF244321}">
                <p14:modId xmlns:p14="http://schemas.microsoft.com/office/powerpoint/2010/main" val="243742366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371" name="Rectangle 2"/>
          <p:cNvSpPr>
            <a:spLocks noGrp="1" noChangeArrowheads="1"/>
          </p:cNvSpPr>
          <p:nvPr>
            <p:ph type="title"/>
          </p:nvPr>
        </p:nvSpPr>
        <p:spPr>
          <a:xfrm>
            <a:off x="1371597" y="348865"/>
            <a:ext cx="10044023" cy="877729"/>
          </a:xfrm>
        </p:spPr>
        <p:txBody>
          <a:bodyPr anchor="ctr">
            <a:normAutofit/>
          </a:bodyPr>
          <a:lstStyle/>
          <a:p>
            <a:r>
              <a:rPr lang="en-US" sz="4000" dirty="0">
                <a:solidFill>
                  <a:srgbClr val="FFFFFF"/>
                </a:solidFill>
                <a:latin typeface="Times New Roman" pitchFamily="18" charset="0"/>
              </a:rPr>
              <a:t>Black-box Testing (Next </a:t>
            </a:r>
            <a:r>
              <a:rPr lang="en-US" sz="4000" dirty="0" err="1">
                <a:solidFill>
                  <a:srgbClr val="FFFFFF"/>
                </a:solidFill>
                <a:latin typeface="Times New Roman" pitchFamily="18" charset="0"/>
              </a:rPr>
              <a:t>Next</a:t>
            </a:r>
            <a:r>
              <a:rPr lang="en-US" sz="4000" dirty="0">
                <a:solidFill>
                  <a:srgbClr val="FFFFFF"/>
                </a:solidFill>
                <a:latin typeface="Times New Roman" pitchFamily="18" charset="0"/>
              </a:rPr>
              <a:t> Lecture :)</a:t>
            </a:r>
          </a:p>
        </p:txBody>
      </p:sp>
      <p:sp>
        <p:nvSpPr>
          <p:cNvPr id="58370" name="Rectangle 19"/>
          <p:cNvSpPr>
            <a:spLocks noGrp="1" noChangeArrowheads="1"/>
          </p:cNvSpPr>
          <p:nvPr>
            <p:ph type="sldNum" sz="quarter" idx="12"/>
          </p:nvPr>
        </p:nvSpPr>
        <p:spPr>
          <a:xfrm>
            <a:off x="11704320" y="6455664"/>
            <a:ext cx="448056" cy="365125"/>
          </a:xfrm>
        </p:spPr>
        <p:txBody>
          <a:bodyPr>
            <a:normAutofit/>
          </a:bodyPr>
          <a:lstStyle/>
          <a:p>
            <a:pPr>
              <a:spcAft>
                <a:spcPts val="600"/>
              </a:spcAft>
            </a:pPr>
            <a:fld id="{27E81039-12F4-4526-B151-0BA2680DEA4F}" type="slidenum">
              <a:rPr lang="en-US" sz="1100">
                <a:solidFill>
                  <a:schemeClr val="tx1">
                    <a:lumMod val="50000"/>
                    <a:lumOff val="50000"/>
                  </a:schemeClr>
                </a:solidFill>
              </a:rPr>
              <a:pPr>
                <a:spcAft>
                  <a:spcPts val="600"/>
                </a:spcAft>
              </a:pPr>
              <a:t>31</a:t>
            </a:fld>
            <a:endParaRPr lang="en-US" sz="1100">
              <a:solidFill>
                <a:schemeClr val="tx1">
                  <a:lumMod val="50000"/>
                  <a:lumOff val="50000"/>
                </a:schemeClr>
              </a:solidFill>
            </a:endParaRPr>
          </a:p>
        </p:txBody>
      </p:sp>
      <p:graphicFrame>
        <p:nvGraphicFramePr>
          <p:cNvPr id="58375" name="Rectangle 4">
            <a:extLst>
              <a:ext uri="{FF2B5EF4-FFF2-40B4-BE49-F238E27FC236}">
                <a16:creationId xmlns:a16="http://schemas.microsoft.com/office/drawing/2014/main" id="{CD266A0E-EDA7-4ACB-A665-FFFB18E6BBAE}"/>
              </a:ext>
            </a:extLst>
          </p:cNvPr>
          <p:cNvGraphicFramePr>
            <a:graphicFrameLocks noGrp="1"/>
          </p:cNvGraphicFramePr>
          <p:nvPr>
            <p:ph idx="1"/>
            <p:extLst>
              <p:ext uri="{D42A27DB-BD31-4B8C-83A1-F6EECF244321}">
                <p14:modId xmlns:p14="http://schemas.microsoft.com/office/powerpoint/2010/main" val="10580351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395" name="Rectangle 2"/>
          <p:cNvSpPr>
            <a:spLocks noGrp="1" noChangeArrowheads="1"/>
          </p:cNvSpPr>
          <p:nvPr>
            <p:ph type="title"/>
          </p:nvPr>
        </p:nvSpPr>
        <p:spPr>
          <a:xfrm>
            <a:off x="524741" y="620392"/>
            <a:ext cx="3808268" cy="5504688"/>
          </a:xfrm>
        </p:spPr>
        <p:txBody>
          <a:bodyPr>
            <a:normAutofit/>
          </a:bodyPr>
          <a:lstStyle/>
          <a:p>
            <a:r>
              <a:rPr lang="en-US" sz="6000" dirty="0">
                <a:solidFill>
                  <a:schemeClr val="bg1"/>
                </a:solidFill>
                <a:latin typeface="Times New Roman" pitchFamily="18" charset="0"/>
              </a:rPr>
              <a:t>Test Planning and Design</a:t>
            </a:r>
            <a:br>
              <a:rPr lang="en-US" sz="6000" dirty="0">
                <a:solidFill>
                  <a:schemeClr val="bg1"/>
                </a:solidFill>
                <a:latin typeface="Times New Roman" pitchFamily="18" charset="0"/>
              </a:rPr>
            </a:br>
            <a:r>
              <a:rPr lang="en-US" sz="2200" i="1" dirty="0">
                <a:solidFill>
                  <a:schemeClr val="bg1"/>
                </a:solidFill>
                <a:latin typeface="Times New Roman" pitchFamily="18" charset="0"/>
              </a:rPr>
              <a:t>(After The Break)</a:t>
            </a:r>
          </a:p>
        </p:txBody>
      </p:sp>
      <p:sp>
        <p:nvSpPr>
          <p:cNvPr id="59394" name="Rectangle 19"/>
          <p:cNvSpPr>
            <a:spLocks noGrp="1" noChangeArrowheads="1"/>
          </p:cNvSpPr>
          <p:nvPr>
            <p:ph type="sldNum" sz="quarter" idx="12"/>
          </p:nvPr>
        </p:nvSpPr>
        <p:spPr>
          <a:xfrm>
            <a:off x="8610600" y="6356350"/>
            <a:ext cx="2743200" cy="365125"/>
          </a:xfrm>
        </p:spPr>
        <p:txBody>
          <a:bodyPr>
            <a:normAutofit/>
          </a:bodyPr>
          <a:lstStyle/>
          <a:p>
            <a:pPr>
              <a:spcAft>
                <a:spcPts val="600"/>
              </a:spcAft>
            </a:pPr>
            <a:fld id="{E651A02D-28C7-4F1B-9574-2E1561D0246A}" type="slidenum">
              <a:rPr lang="en-US" smtClean="0"/>
              <a:pPr>
                <a:spcAft>
                  <a:spcPts val="600"/>
                </a:spcAft>
              </a:pPr>
              <a:t>32</a:t>
            </a:fld>
            <a:endParaRPr lang="en-US"/>
          </a:p>
        </p:txBody>
      </p:sp>
      <p:graphicFrame>
        <p:nvGraphicFramePr>
          <p:cNvPr id="59398" name="Rectangle 3">
            <a:extLst>
              <a:ext uri="{FF2B5EF4-FFF2-40B4-BE49-F238E27FC236}">
                <a16:creationId xmlns:a16="http://schemas.microsoft.com/office/drawing/2014/main" id="{300AAD14-BF20-4A6D-BB72-2E58E3A70036}"/>
              </a:ext>
            </a:extLst>
          </p:cNvPr>
          <p:cNvGraphicFramePr>
            <a:graphicFrameLocks noGrp="1"/>
          </p:cNvGraphicFramePr>
          <p:nvPr>
            <p:ph idx="1"/>
            <p:extLst>
              <p:ext uri="{D42A27DB-BD31-4B8C-83A1-F6EECF244321}">
                <p14:modId xmlns:p14="http://schemas.microsoft.com/office/powerpoint/2010/main" val="1159255008"/>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395" name="Rectangle 2"/>
          <p:cNvSpPr>
            <a:spLocks noGrp="1" noChangeArrowheads="1"/>
          </p:cNvSpPr>
          <p:nvPr>
            <p:ph type="title"/>
          </p:nvPr>
        </p:nvSpPr>
        <p:spPr>
          <a:xfrm>
            <a:off x="524741" y="620392"/>
            <a:ext cx="3808268" cy="5504688"/>
          </a:xfrm>
        </p:spPr>
        <p:txBody>
          <a:bodyPr>
            <a:normAutofit/>
          </a:bodyPr>
          <a:lstStyle/>
          <a:p>
            <a:r>
              <a:rPr lang="en-US" sz="6000" dirty="0">
                <a:solidFill>
                  <a:schemeClr val="bg1"/>
                </a:solidFill>
                <a:latin typeface="Times New Roman" pitchFamily="18" charset="0"/>
              </a:rPr>
              <a:t>Test Planning and Design</a:t>
            </a:r>
            <a:br>
              <a:rPr lang="en-US" sz="6000" dirty="0">
                <a:solidFill>
                  <a:schemeClr val="bg1"/>
                </a:solidFill>
                <a:latin typeface="Times New Roman" pitchFamily="18" charset="0"/>
              </a:rPr>
            </a:br>
            <a:r>
              <a:rPr lang="en-US" sz="2200" i="1" dirty="0">
                <a:solidFill>
                  <a:schemeClr val="bg1"/>
                </a:solidFill>
                <a:latin typeface="Times New Roman" pitchFamily="18" charset="0"/>
              </a:rPr>
              <a:t>(After The Break)</a:t>
            </a:r>
            <a:endParaRPr lang="en-US" sz="2200" dirty="0">
              <a:solidFill>
                <a:schemeClr val="bg1"/>
              </a:solidFill>
              <a:latin typeface="Times New Roman" pitchFamily="18" charset="0"/>
            </a:endParaRPr>
          </a:p>
        </p:txBody>
      </p:sp>
      <p:sp>
        <p:nvSpPr>
          <p:cNvPr id="59394" name="Rectangle 19"/>
          <p:cNvSpPr>
            <a:spLocks noGrp="1" noChangeArrowheads="1"/>
          </p:cNvSpPr>
          <p:nvPr>
            <p:ph type="sldNum" sz="quarter" idx="12"/>
          </p:nvPr>
        </p:nvSpPr>
        <p:spPr>
          <a:xfrm>
            <a:off x="8610600" y="6356350"/>
            <a:ext cx="2743200" cy="365125"/>
          </a:xfrm>
        </p:spPr>
        <p:txBody>
          <a:bodyPr>
            <a:normAutofit/>
          </a:bodyPr>
          <a:lstStyle/>
          <a:p>
            <a:pPr>
              <a:spcAft>
                <a:spcPts val="600"/>
              </a:spcAft>
            </a:pPr>
            <a:fld id="{E651A02D-28C7-4F1B-9574-2E1561D0246A}" type="slidenum">
              <a:rPr lang="en-US" smtClean="0"/>
              <a:pPr>
                <a:spcAft>
                  <a:spcPts val="600"/>
                </a:spcAft>
              </a:pPr>
              <a:t>33</a:t>
            </a:fld>
            <a:endParaRPr lang="en-US"/>
          </a:p>
        </p:txBody>
      </p:sp>
      <p:graphicFrame>
        <p:nvGraphicFramePr>
          <p:cNvPr id="59398" name="Rectangle 3">
            <a:extLst>
              <a:ext uri="{FF2B5EF4-FFF2-40B4-BE49-F238E27FC236}">
                <a16:creationId xmlns:a16="http://schemas.microsoft.com/office/drawing/2014/main" id="{0343F302-8B72-4EE9-A647-1B081CD93F36}"/>
              </a:ext>
            </a:extLst>
          </p:cNvPr>
          <p:cNvGraphicFramePr>
            <a:graphicFrameLocks noGrp="1"/>
          </p:cNvGraphicFramePr>
          <p:nvPr>
            <p:ph idx="1"/>
            <p:extLst>
              <p:ext uri="{D42A27DB-BD31-4B8C-83A1-F6EECF244321}">
                <p14:modId xmlns:p14="http://schemas.microsoft.com/office/powerpoint/2010/main" val="2235518316"/>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419" name="Rectangle 2"/>
          <p:cNvSpPr>
            <a:spLocks noGrp="1" noChangeArrowheads="1"/>
          </p:cNvSpPr>
          <p:nvPr>
            <p:ph type="title"/>
          </p:nvPr>
        </p:nvSpPr>
        <p:spPr>
          <a:xfrm>
            <a:off x="1371597" y="348865"/>
            <a:ext cx="10044023" cy="877729"/>
          </a:xfrm>
        </p:spPr>
        <p:txBody>
          <a:bodyPr anchor="ctr">
            <a:normAutofit/>
          </a:bodyPr>
          <a:lstStyle/>
          <a:p>
            <a:r>
              <a:rPr lang="en-US" sz="4000" dirty="0">
                <a:solidFill>
                  <a:srgbClr val="FFFFFF"/>
                </a:solidFill>
                <a:latin typeface="Times New Roman" pitchFamily="18" charset="0"/>
              </a:rPr>
              <a:t>Monitoring and Measuring Test Execution </a:t>
            </a:r>
            <a:r>
              <a:rPr lang="en-US" sz="1100" dirty="0">
                <a:solidFill>
                  <a:srgbClr val="FFFFFF"/>
                </a:solidFill>
                <a:latin typeface="Times New Roman" pitchFamily="18" charset="0"/>
              </a:rPr>
              <a:t>(After The Break)</a:t>
            </a:r>
          </a:p>
        </p:txBody>
      </p:sp>
      <p:sp>
        <p:nvSpPr>
          <p:cNvPr id="60418" name="Rectangle 19"/>
          <p:cNvSpPr>
            <a:spLocks noGrp="1" noChangeArrowheads="1"/>
          </p:cNvSpPr>
          <p:nvPr>
            <p:ph type="sldNum" sz="quarter" idx="12"/>
          </p:nvPr>
        </p:nvSpPr>
        <p:spPr>
          <a:xfrm>
            <a:off x="11704320" y="6455664"/>
            <a:ext cx="448056" cy="365125"/>
          </a:xfrm>
        </p:spPr>
        <p:txBody>
          <a:bodyPr>
            <a:normAutofit/>
          </a:bodyPr>
          <a:lstStyle/>
          <a:p>
            <a:pPr>
              <a:spcAft>
                <a:spcPts val="600"/>
              </a:spcAft>
            </a:pPr>
            <a:fld id="{D4D149B2-0EF4-4A14-B4E3-D4241547BB4B}" type="slidenum">
              <a:rPr lang="en-US" sz="1100">
                <a:solidFill>
                  <a:schemeClr val="tx1">
                    <a:lumMod val="50000"/>
                    <a:lumOff val="50000"/>
                  </a:schemeClr>
                </a:solidFill>
              </a:rPr>
              <a:pPr>
                <a:spcAft>
                  <a:spcPts val="600"/>
                </a:spcAft>
              </a:pPr>
              <a:t>34</a:t>
            </a:fld>
            <a:endParaRPr lang="en-US" sz="1100">
              <a:solidFill>
                <a:schemeClr val="tx1">
                  <a:lumMod val="50000"/>
                  <a:lumOff val="50000"/>
                </a:schemeClr>
              </a:solidFill>
            </a:endParaRPr>
          </a:p>
        </p:txBody>
      </p:sp>
      <p:graphicFrame>
        <p:nvGraphicFramePr>
          <p:cNvPr id="60422" name="Rectangle 3">
            <a:extLst>
              <a:ext uri="{FF2B5EF4-FFF2-40B4-BE49-F238E27FC236}">
                <a16:creationId xmlns:a16="http://schemas.microsoft.com/office/drawing/2014/main" id="{57501F37-9CA1-42FE-B589-856CF70B111F}"/>
              </a:ext>
            </a:extLst>
          </p:cNvPr>
          <p:cNvGraphicFramePr>
            <a:graphicFrameLocks noGrp="1"/>
          </p:cNvGraphicFramePr>
          <p:nvPr>
            <p:ph idx="1"/>
            <p:extLst>
              <p:ext uri="{D42A27DB-BD31-4B8C-83A1-F6EECF244321}">
                <p14:modId xmlns:p14="http://schemas.microsoft.com/office/powerpoint/2010/main" val="152741337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443" name="Rectangle 2"/>
          <p:cNvSpPr>
            <a:spLocks noGrp="1" noChangeArrowheads="1"/>
          </p:cNvSpPr>
          <p:nvPr>
            <p:ph type="title"/>
          </p:nvPr>
        </p:nvSpPr>
        <p:spPr>
          <a:xfrm>
            <a:off x="1371597" y="348865"/>
            <a:ext cx="10044023" cy="877729"/>
          </a:xfrm>
        </p:spPr>
        <p:txBody>
          <a:bodyPr anchor="ctr">
            <a:normAutofit/>
          </a:bodyPr>
          <a:lstStyle/>
          <a:p>
            <a:r>
              <a:rPr lang="en-US" sz="4000" dirty="0">
                <a:solidFill>
                  <a:srgbClr val="FFFFFF"/>
                </a:solidFill>
                <a:latin typeface="Times New Roman" pitchFamily="18" charset="0"/>
              </a:rPr>
              <a:t>Test Tools and Automation </a:t>
            </a:r>
            <a:r>
              <a:rPr lang="en-US" sz="1000" dirty="0">
                <a:solidFill>
                  <a:srgbClr val="FFFFFF"/>
                </a:solidFill>
                <a:latin typeface="Times New Roman" pitchFamily="18" charset="0"/>
              </a:rPr>
              <a:t>(After The Break)</a:t>
            </a:r>
          </a:p>
        </p:txBody>
      </p:sp>
      <p:sp>
        <p:nvSpPr>
          <p:cNvPr id="61442" name="Rectangle 19"/>
          <p:cNvSpPr>
            <a:spLocks noGrp="1" noChangeArrowheads="1"/>
          </p:cNvSpPr>
          <p:nvPr>
            <p:ph type="sldNum" sz="quarter" idx="12"/>
          </p:nvPr>
        </p:nvSpPr>
        <p:spPr>
          <a:xfrm>
            <a:off x="11704320" y="6455664"/>
            <a:ext cx="448056" cy="365125"/>
          </a:xfrm>
        </p:spPr>
        <p:txBody>
          <a:bodyPr>
            <a:normAutofit/>
          </a:bodyPr>
          <a:lstStyle/>
          <a:p>
            <a:pPr>
              <a:spcAft>
                <a:spcPts val="600"/>
              </a:spcAft>
            </a:pPr>
            <a:fld id="{A9477E6B-9E8D-46C8-9E10-F9EE908C3BB1}" type="slidenum">
              <a:rPr lang="en-US" sz="1100">
                <a:solidFill>
                  <a:schemeClr val="tx1">
                    <a:lumMod val="50000"/>
                    <a:lumOff val="50000"/>
                  </a:schemeClr>
                </a:solidFill>
              </a:rPr>
              <a:pPr>
                <a:spcAft>
                  <a:spcPts val="600"/>
                </a:spcAft>
              </a:pPr>
              <a:t>35</a:t>
            </a:fld>
            <a:endParaRPr lang="en-US" sz="1100">
              <a:solidFill>
                <a:schemeClr val="tx1">
                  <a:lumMod val="50000"/>
                  <a:lumOff val="50000"/>
                </a:schemeClr>
              </a:solidFill>
            </a:endParaRPr>
          </a:p>
        </p:txBody>
      </p:sp>
      <p:graphicFrame>
        <p:nvGraphicFramePr>
          <p:cNvPr id="61446" name="Rectangle 4">
            <a:extLst>
              <a:ext uri="{FF2B5EF4-FFF2-40B4-BE49-F238E27FC236}">
                <a16:creationId xmlns:a16="http://schemas.microsoft.com/office/drawing/2014/main" id="{84417512-8261-46D1-9249-D9F9983ADEC7}"/>
              </a:ext>
            </a:extLst>
          </p:cNvPr>
          <p:cNvGraphicFramePr>
            <a:graphicFrameLocks noGrp="1"/>
          </p:cNvGraphicFramePr>
          <p:nvPr>
            <p:ph idx="1"/>
            <p:extLst>
              <p:ext uri="{D42A27DB-BD31-4B8C-83A1-F6EECF244321}">
                <p14:modId xmlns:p14="http://schemas.microsoft.com/office/powerpoint/2010/main" val="74360962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67" name="Rectangle 2"/>
          <p:cNvSpPr>
            <a:spLocks noGrp="1" noChangeArrowheads="1"/>
          </p:cNvSpPr>
          <p:nvPr>
            <p:ph type="title"/>
          </p:nvPr>
        </p:nvSpPr>
        <p:spPr>
          <a:xfrm>
            <a:off x="1136397" y="502021"/>
            <a:ext cx="4959603" cy="1642969"/>
          </a:xfrm>
        </p:spPr>
        <p:txBody>
          <a:bodyPr anchor="b">
            <a:normAutofit/>
          </a:bodyPr>
          <a:lstStyle/>
          <a:p>
            <a:r>
              <a:rPr lang="en-US" sz="3700">
                <a:latin typeface="Times New Roman" pitchFamily="18" charset="0"/>
              </a:rPr>
              <a:t>Test Team Organization and Management</a:t>
            </a:r>
          </a:p>
        </p:txBody>
      </p:sp>
      <p:sp>
        <p:nvSpPr>
          <p:cNvPr id="62468" name="Rectangle 5"/>
          <p:cNvSpPr>
            <a:spLocks noGrp="1" noChangeArrowheads="1"/>
          </p:cNvSpPr>
          <p:nvPr>
            <p:ph type="body" orient="vert" idx="4294967295"/>
          </p:nvPr>
        </p:nvSpPr>
        <p:spPr>
          <a:xfrm>
            <a:off x="170823" y="2418408"/>
            <a:ext cx="5925178" cy="3522569"/>
          </a:xfrm>
        </p:spPr>
        <p:txBody>
          <a:bodyPr anchor="t">
            <a:normAutofit/>
          </a:bodyPr>
          <a:lstStyle/>
          <a:p>
            <a:r>
              <a:rPr lang="en-US" sz="2000" dirty="0">
                <a:latin typeface="Times New Roman" pitchFamily="18" charset="0"/>
              </a:rPr>
              <a:t>Hiring and retaining test engineers is a challenging task</a:t>
            </a:r>
          </a:p>
          <a:p>
            <a:r>
              <a:rPr lang="en-US" sz="2000" dirty="0">
                <a:latin typeface="Times New Roman" pitchFamily="18" charset="0"/>
              </a:rPr>
              <a:t>Interview is the primary mechanism for evaluating applicants</a:t>
            </a:r>
          </a:p>
          <a:p>
            <a:r>
              <a:rPr lang="en-US" sz="2000" dirty="0">
                <a:latin typeface="Times New Roman" pitchFamily="18" charset="0"/>
              </a:rPr>
              <a:t> Interviewing is a skills that improves with practice</a:t>
            </a:r>
          </a:p>
          <a:p>
            <a:r>
              <a:rPr lang="en-US" sz="2000" dirty="0">
                <a:latin typeface="Times New Roman" pitchFamily="18" charset="0"/>
              </a:rPr>
              <a:t>To retain test engineers management must recognize the importance of testing efforts at par with development effort</a:t>
            </a:r>
          </a:p>
        </p:txBody>
      </p:sp>
      <p:pic>
        <p:nvPicPr>
          <p:cNvPr id="62469" name="Picture 6" descr="testgroup"/>
          <p:cNvPicPr>
            <a:picLocks noGrp="1" noChangeAspect="1" noChangeArrowheads="1"/>
          </p:cNvPicPr>
          <p:nvPr>
            <p:ph idx="1"/>
          </p:nvPr>
        </p:nvPicPr>
        <p:blipFill>
          <a:blip r:embed="rId3" cstate="print"/>
          <a:stretch>
            <a:fillRect/>
          </a:stretch>
        </p:blipFill>
        <p:spPr>
          <a:xfrm>
            <a:off x="6512442" y="1270000"/>
            <a:ext cx="5201023" cy="4531360"/>
          </a:xfrm>
          <a:prstGeom prst="rect">
            <a:avLst/>
          </a:prstGeom>
        </p:spPr>
      </p:pic>
      <p:sp>
        <p:nvSpPr>
          <p:cNvPr id="193" name="Rectangle 19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66" name="Rectangle 19"/>
          <p:cNvSpPr>
            <a:spLocks noGrp="1" noChangeArrowheads="1"/>
          </p:cNvSpPr>
          <p:nvPr>
            <p:ph type="sldNum" sz="quarter" idx="12"/>
          </p:nvPr>
        </p:nvSpPr>
        <p:spPr>
          <a:xfrm>
            <a:off x="11704320" y="6455664"/>
            <a:ext cx="448056" cy="365125"/>
          </a:xfrm>
        </p:spPr>
        <p:txBody>
          <a:bodyPr>
            <a:normAutofit/>
          </a:bodyPr>
          <a:lstStyle/>
          <a:p>
            <a:pPr>
              <a:spcAft>
                <a:spcPts val="600"/>
              </a:spcAft>
            </a:pPr>
            <a:fld id="{63B71843-5810-4C6B-A0E8-84E44B8A3826}" type="slidenum">
              <a:rPr lang="en-US" sz="1100">
                <a:solidFill>
                  <a:srgbClr val="FFFFFF"/>
                </a:solidFill>
              </a:rPr>
              <a:pPr>
                <a:spcAft>
                  <a:spcPts val="600"/>
                </a:spcAft>
              </a:pPr>
              <a:t>36</a:t>
            </a:fld>
            <a:endParaRPr lang="en-US" sz="1100">
              <a:solidFill>
                <a:srgbClr val="FFFFFF"/>
              </a:solidFill>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39" name="Rectangle 2"/>
          <p:cNvSpPr>
            <a:spLocks noGrp="1" noChangeArrowheads="1"/>
          </p:cNvSpPr>
          <p:nvPr>
            <p:ph type="title"/>
          </p:nvPr>
        </p:nvSpPr>
        <p:spPr>
          <a:xfrm>
            <a:off x="635000" y="640823"/>
            <a:ext cx="3418659" cy="5583148"/>
          </a:xfrm>
        </p:spPr>
        <p:txBody>
          <a:bodyPr anchor="ctr">
            <a:normAutofit/>
          </a:bodyPr>
          <a:lstStyle/>
          <a:p>
            <a:pPr eaLnBrk="1" hangingPunct="1"/>
            <a:r>
              <a:rPr lang="en-US" sz="5400"/>
              <a:t>Some Immediate Takeaways</a:t>
            </a:r>
          </a:p>
        </p:txBody>
      </p:sp>
      <p:sp>
        <p:nvSpPr>
          <p:cNvPr id="76"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38" name="Slide Number Placeholder 5"/>
          <p:cNvSpPr>
            <a:spLocks noGrp="1"/>
          </p:cNvSpPr>
          <p:nvPr>
            <p:ph type="sldNum" sz="quarter" idx="12"/>
          </p:nvPr>
        </p:nvSpPr>
        <p:spPr>
          <a:xfrm>
            <a:off x="8610600" y="6356350"/>
            <a:ext cx="2743200" cy="365125"/>
          </a:xfrm>
        </p:spPr>
        <p:txBody>
          <a:bodyPr>
            <a:normAutofit/>
          </a:bodyPr>
          <a:lstStyle/>
          <a:p>
            <a:pPr>
              <a:spcAft>
                <a:spcPts val="600"/>
              </a:spcAft>
            </a:pPr>
            <a:fld id="{B67290C9-C687-43B2-B648-8DFC296FCF28}" type="slidenum">
              <a:rPr lang="en-US" smtClean="0"/>
              <a:pPr>
                <a:spcAft>
                  <a:spcPts val="600"/>
                </a:spcAft>
              </a:pPr>
              <a:t>37</a:t>
            </a:fld>
            <a:endParaRPr lang="en-US"/>
          </a:p>
        </p:txBody>
      </p:sp>
      <p:graphicFrame>
        <p:nvGraphicFramePr>
          <p:cNvPr id="39942" name="Rectangle 3">
            <a:extLst>
              <a:ext uri="{FF2B5EF4-FFF2-40B4-BE49-F238E27FC236}">
                <a16:creationId xmlns:a16="http://schemas.microsoft.com/office/drawing/2014/main" id="{8A00582E-B3A8-4885-B28A-78BE737F7D89}"/>
              </a:ext>
            </a:extLst>
          </p:cNvPr>
          <p:cNvGraphicFramePr>
            <a:graphicFrameLocks noGrp="1"/>
          </p:cNvGraphicFramePr>
          <p:nvPr>
            <p:ph idx="1"/>
            <p:extLst>
              <p:ext uri="{D42A27DB-BD31-4B8C-83A1-F6EECF244321}">
                <p14:modId xmlns:p14="http://schemas.microsoft.com/office/powerpoint/2010/main" val="356555930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955101-83E3-FF9E-093F-8202135DED47}"/>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Test Cases Management Tool</a:t>
            </a:r>
          </a:p>
        </p:txBody>
      </p:sp>
      <p:sp>
        <p:nvSpPr>
          <p:cNvPr id="3" name="Content Placeholder 2">
            <a:extLst>
              <a:ext uri="{FF2B5EF4-FFF2-40B4-BE49-F238E27FC236}">
                <a16:creationId xmlns:a16="http://schemas.microsoft.com/office/drawing/2014/main" id="{DECE1CD6-B1D5-FAC9-EFEB-83089BDB2021}"/>
              </a:ext>
            </a:extLst>
          </p:cNvPr>
          <p:cNvSpPr>
            <a:spLocks noGrp="1"/>
          </p:cNvSpPr>
          <p:nvPr>
            <p:ph idx="1"/>
          </p:nvPr>
        </p:nvSpPr>
        <p:spPr>
          <a:xfrm>
            <a:off x="459350" y="1597432"/>
            <a:ext cx="11412609" cy="4966029"/>
          </a:xfrm>
        </p:spPr>
        <p:txBody>
          <a:bodyPr anchor="ctr">
            <a:normAutofit lnSpcReduction="10000"/>
          </a:bodyPr>
          <a:lstStyle/>
          <a:p>
            <a:r>
              <a:rPr lang="en-US" sz="3400" b="1" dirty="0">
                <a:solidFill>
                  <a:schemeClr val="accent2"/>
                </a:solidFill>
              </a:rPr>
              <a:t>Screenshots from Legacy Test Case Management Tool:</a:t>
            </a:r>
            <a:endParaRPr lang="en-US" sz="3400" dirty="0"/>
          </a:p>
          <a:p>
            <a:pPr marL="0" indent="0">
              <a:buNone/>
            </a:pPr>
            <a:endParaRPr lang="en-US" sz="3400" dirty="0"/>
          </a:p>
          <a:p>
            <a:pPr marL="0" indent="0">
              <a:buNone/>
            </a:pPr>
            <a:r>
              <a:rPr lang="en-US" sz="3400" i="1" dirty="0"/>
              <a:t>The following slides display screenshots of a retired test case management tool. (From one of my previous employers)</a:t>
            </a:r>
          </a:p>
          <a:p>
            <a:pPr marL="0" indent="0">
              <a:buNone/>
            </a:pPr>
            <a:endParaRPr lang="en-US" sz="3400" dirty="0"/>
          </a:p>
          <a:p>
            <a:r>
              <a:rPr lang="en-US" sz="3400" b="1" dirty="0">
                <a:solidFill>
                  <a:schemeClr val="accent2"/>
                </a:solidFill>
              </a:rPr>
              <a:t>Relevance of Concepts in Modern Tools:</a:t>
            </a:r>
          </a:p>
          <a:p>
            <a:pPr marL="0" indent="0">
              <a:buNone/>
            </a:pPr>
            <a:endParaRPr lang="en-US" sz="3400" dirty="0"/>
          </a:p>
          <a:p>
            <a:pPr marL="0" indent="0">
              <a:buNone/>
            </a:pPr>
            <a:r>
              <a:rPr lang="en-US" sz="3400" i="1" dirty="0"/>
              <a:t>Despite the retirement of the tool, the concepts discussed remain applicable in contemporary test case management tools</a:t>
            </a:r>
            <a:r>
              <a:rPr lang="en-US" sz="3400" dirty="0"/>
              <a:t>.</a:t>
            </a:r>
          </a:p>
        </p:txBody>
      </p:sp>
    </p:spTree>
    <p:extLst>
      <p:ext uri="{BB962C8B-B14F-4D97-AF65-F5344CB8AC3E}">
        <p14:creationId xmlns:p14="http://schemas.microsoft.com/office/powerpoint/2010/main" val="1565177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660" name="Picture 6"/>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2603168" y="643467"/>
            <a:ext cx="6985663" cy="55710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3087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2009553" y="397133"/>
            <a:ext cx="8229600" cy="1143000"/>
          </a:xfrm>
        </p:spPr>
        <p:txBody>
          <a:bodyPr/>
          <a:lstStyle/>
          <a:p>
            <a:pPr eaLnBrk="1" hangingPunct="1"/>
            <a:r>
              <a:rPr lang="en-US" dirty="0"/>
              <a:t>The First Bug Discovered?</a:t>
            </a:r>
          </a:p>
        </p:txBody>
      </p:sp>
      <p:pic>
        <p:nvPicPr>
          <p:cNvPr id="30724" name="Picture 4" descr="untitled"/>
          <p:cNvPicPr>
            <a:picLocks noGrp="1" noChangeAspect="1" noChangeArrowheads="1"/>
          </p:cNvPicPr>
          <p:nvPr>
            <p:ph idx="1"/>
          </p:nvPr>
        </p:nvPicPr>
        <p:blipFill>
          <a:blip r:embed="rId3" cstate="print"/>
          <a:srcRect/>
          <a:stretch>
            <a:fillRect/>
          </a:stretch>
        </p:blipFill>
        <p:spPr>
          <a:xfrm>
            <a:off x="2890994" y="1370012"/>
            <a:ext cx="6096000" cy="4117975"/>
          </a:xfrm>
          <a:noFill/>
        </p:spPr>
      </p:pic>
      <p:sp>
        <p:nvSpPr>
          <p:cNvPr id="30722" name="Slide Number Placeholder 5"/>
          <p:cNvSpPr>
            <a:spLocks noGrp="1"/>
          </p:cNvSpPr>
          <p:nvPr>
            <p:ph type="sldNum" sz="quarter" idx="12"/>
          </p:nvPr>
        </p:nvSpPr>
        <p:spPr>
          <a:noFill/>
        </p:spPr>
        <p:txBody>
          <a:bodyPr/>
          <a:lstStyle/>
          <a:p>
            <a:fld id="{4D23B2C7-83ED-4464-87CD-AFE9195D3A73}" type="slidenum">
              <a:rPr lang="en-US" smtClean="0"/>
              <a:pPr/>
              <a:t>4</a:t>
            </a:fld>
            <a:endParaRPr lang="en-US"/>
          </a:p>
        </p:txBody>
      </p:sp>
      <p:sp>
        <p:nvSpPr>
          <p:cNvPr id="30725" name="Text Box 6"/>
          <p:cNvSpPr txBox="1">
            <a:spLocks noChangeArrowheads="1"/>
          </p:cNvSpPr>
          <p:nvPr/>
        </p:nvSpPr>
        <p:spPr bwMode="auto">
          <a:xfrm>
            <a:off x="2057400" y="6477000"/>
            <a:ext cx="7162800" cy="274638"/>
          </a:xfrm>
          <a:prstGeom prst="rect">
            <a:avLst/>
          </a:prstGeom>
          <a:noFill/>
          <a:ln w="9525">
            <a:noFill/>
            <a:miter lim="800000"/>
            <a:headEnd/>
            <a:tailEnd/>
          </a:ln>
        </p:spPr>
        <p:txBody>
          <a:bodyPr>
            <a:spAutoFit/>
          </a:bodyPr>
          <a:lstStyle/>
          <a:p>
            <a:pPr>
              <a:spcBef>
                <a:spcPct val="50000"/>
              </a:spcBef>
            </a:pPr>
            <a:r>
              <a:rPr lang="en-US" sz="1200" dirty="0"/>
              <a:t>Source: Wikipedia, http://en.wikipedia.org/wiki/Image:H96566k.jpg</a:t>
            </a:r>
          </a:p>
        </p:txBody>
      </p:sp>
      <p:sp>
        <p:nvSpPr>
          <p:cNvPr id="30726" name="Text Box 7"/>
          <p:cNvSpPr txBox="1">
            <a:spLocks noChangeArrowheads="1"/>
          </p:cNvSpPr>
          <p:nvPr/>
        </p:nvSpPr>
        <p:spPr bwMode="auto">
          <a:xfrm>
            <a:off x="2133600" y="5562601"/>
            <a:ext cx="8153400" cy="581025"/>
          </a:xfrm>
          <a:prstGeom prst="rect">
            <a:avLst/>
          </a:prstGeom>
          <a:noFill/>
          <a:ln w="9525">
            <a:noFill/>
            <a:miter lim="800000"/>
            <a:headEnd/>
            <a:tailEnd/>
          </a:ln>
        </p:spPr>
        <p:txBody>
          <a:bodyPr>
            <a:spAutoFit/>
          </a:bodyPr>
          <a:lstStyle/>
          <a:p>
            <a:pPr algn="ctr">
              <a:spcBef>
                <a:spcPct val="50000"/>
              </a:spcBef>
            </a:pPr>
            <a:r>
              <a:rPr lang="en-US" sz="1600" dirty="0"/>
              <a:t>The “first bug” discovered in Harvard Mark II by Grace Hopper’s team – notebook in the Smithsonian Institute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Grp="1" noChangeArrowheads="1"/>
          </p:cNvSpPr>
          <p:nvPr>
            <p:ph sz="quarter" idx="1"/>
          </p:nvPr>
        </p:nvSpPr>
        <p:spPr>
          <a:xfrm>
            <a:off x="3009900" y="2057402"/>
            <a:ext cx="5600700" cy="3655219"/>
          </a:xfrm>
        </p:spPr>
        <p:txBody>
          <a:bodyPr/>
          <a:lstStyle/>
          <a:p>
            <a:pPr eaLnBrk="1" hangingPunct="1"/>
            <a:endParaRPr lang="en-US" altLang="en-US"/>
          </a:p>
        </p:txBody>
      </p:sp>
      <p:pic>
        <p:nvPicPr>
          <p:cNvPr id="716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Oval 5"/>
          <p:cNvSpPr>
            <a:spLocks noChangeArrowheads="1"/>
          </p:cNvSpPr>
          <p:nvPr/>
        </p:nvSpPr>
        <p:spPr bwMode="auto">
          <a:xfrm>
            <a:off x="5810250" y="4686300"/>
            <a:ext cx="914400" cy="228600"/>
          </a:xfrm>
          <a:prstGeom prst="ellipse">
            <a:avLst/>
          </a:prstGeom>
          <a:noFill/>
          <a:ln w="1905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eaLnBrk="0" hangingPunct="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eaLnBrk="0" hangingPunct="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eaLnBrk="0" hangingPunct="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eaLnBrk="0" hangingPunct="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Tree>
    <p:extLst>
      <p:ext uri="{BB962C8B-B14F-4D97-AF65-F5344CB8AC3E}">
        <p14:creationId xmlns:p14="http://schemas.microsoft.com/office/powerpoint/2010/main" val="1598685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B7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708" name="Picture 5"/>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1239521" y="643466"/>
            <a:ext cx="9936480" cy="58978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9872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736" name="Rectangle 73735">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38" name="Right Triangle 73737">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740" name="Rectangle 73739">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62" name="Rectangle 2"/>
          <p:cNvSpPr>
            <a:spLocks noGrp="1" noChangeArrowheads="1"/>
          </p:cNvSpPr>
          <p:nvPr>
            <p:ph type="title"/>
          </p:nvPr>
        </p:nvSpPr>
        <p:spPr>
          <a:xfrm>
            <a:off x="1075767" y="1188637"/>
            <a:ext cx="2988234" cy="4480726"/>
          </a:xfrm>
        </p:spPr>
        <p:txBody>
          <a:bodyPr>
            <a:normAutofit/>
          </a:bodyPr>
          <a:lstStyle/>
          <a:p>
            <a:pPr algn="r">
              <a:defRPr/>
            </a:pPr>
            <a:r>
              <a:rPr lang="en-US" sz="5100"/>
              <a:t>Classifying Test Cases</a:t>
            </a:r>
          </a:p>
        </p:txBody>
      </p:sp>
      <p:cxnSp>
        <p:nvCxnSpPr>
          <p:cNvPr id="73742" name="Straight Connector 73741">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3731" name="Rectangle 3"/>
          <p:cNvSpPr>
            <a:spLocks noGrp="1" noChangeArrowheads="1"/>
          </p:cNvSpPr>
          <p:nvPr>
            <p:ph sz="quarter" idx="1"/>
          </p:nvPr>
        </p:nvSpPr>
        <p:spPr>
          <a:xfrm>
            <a:off x="4654297" y="1648869"/>
            <a:ext cx="6892526" cy="4020493"/>
          </a:xfrm>
        </p:spPr>
        <p:txBody>
          <a:bodyPr anchor="ctr">
            <a:normAutofit/>
          </a:bodyPr>
          <a:lstStyle/>
          <a:p>
            <a:pPr eaLnBrk="1" hangingPunct="1"/>
            <a:r>
              <a:rPr lang="en-US" altLang="en-US" sz="2000" dirty="0"/>
              <a:t>Test-Cases types (according to this employer):</a:t>
            </a:r>
          </a:p>
          <a:p>
            <a:pPr lvl="1" eaLnBrk="1" hangingPunct="1"/>
            <a:r>
              <a:rPr lang="en-US" altLang="en-US" sz="2000" dirty="0">
                <a:solidFill>
                  <a:schemeClr val="accent2"/>
                </a:solidFill>
              </a:rPr>
              <a:t>Sanity</a:t>
            </a:r>
            <a:r>
              <a:rPr lang="en-US" altLang="en-US" sz="2000" dirty="0"/>
              <a:t> –very </a:t>
            </a:r>
            <a:r>
              <a:rPr lang="en-US" altLang="en-US" sz="2000" dirty="0" err="1"/>
              <a:t>very</a:t>
            </a:r>
            <a:r>
              <a:rPr lang="en-US" altLang="en-US" sz="2000" dirty="0"/>
              <a:t> important test cases</a:t>
            </a:r>
          </a:p>
          <a:p>
            <a:pPr lvl="1" eaLnBrk="1" hangingPunct="1"/>
            <a:r>
              <a:rPr lang="en-US" altLang="en-US" sz="2000" dirty="0" err="1">
                <a:solidFill>
                  <a:schemeClr val="accent2"/>
                </a:solidFill>
              </a:rPr>
              <a:t>SanityPlus</a:t>
            </a:r>
            <a:r>
              <a:rPr lang="en-US" altLang="en-US" sz="2000" dirty="0"/>
              <a:t> –very important test cases</a:t>
            </a:r>
          </a:p>
          <a:p>
            <a:pPr lvl="1" eaLnBrk="1" hangingPunct="1"/>
            <a:r>
              <a:rPr lang="en-US" altLang="en-US" sz="2000" dirty="0">
                <a:solidFill>
                  <a:schemeClr val="accent2"/>
                </a:solidFill>
              </a:rPr>
              <a:t>Acceptance </a:t>
            </a:r>
            <a:r>
              <a:rPr lang="en-US" altLang="en-US" sz="2000" dirty="0"/>
              <a:t>– important test cases</a:t>
            </a:r>
          </a:p>
          <a:p>
            <a:pPr lvl="1" eaLnBrk="1" hangingPunct="1"/>
            <a:r>
              <a:rPr lang="en-US" altLang="en-US" sz="2000" dirty="0">
                <a:solidFill>
                  <a:schemeClr val="accent2"/>
                </a:solidFill>
              </a:rPr>
              <a:t>Certification</a:t>
            </a:r>
            <a:r>
              <a:rPr lang="en-US" altLang="en-US" sz="2000" dirty="0"/>
              <a:t> – special test cases required to pass certification</a:t>
            </a:r>
          </a:p>
          <a:p>
            <a:pPr lvl="1" eaLnBrk="1" hangingPunct="1"/>
            <a:r>
              <a:rPr lang="en-US" altLang="en-US" sz="2000" dirty="0">
                <a:solidFill>
                  <a:schemeClr val="accent2"/>
                </a:solidFill>
              </a:rPr>
              <a:t> Regular </a:t>
            </a:r>
            <a:r>
              <a:rPr lang="en-US" altLang="en-US" sz="2000" dirty="0"/>
              <a:t>– all other test cases</a:t>
            </a:r>
          </a:p>
          <a:p>
            <a:pPr eaLnBrk="1" hangingPunct="1"/>
            <a:endParaRPr lang="en-US" altLang="en-US" sz="2000" dirty="0"/>
          </a:p>
        </p:txBody>
      </p:sp>
    </p:spTree>
    <p:extLst>
      <p:ext uri="{BB962C8B-B14F-4D97-AF65-F5344CB8AC3E}">
        <p14:creationId xmlns:p14="http://schemas.microsoft.com/office/powerpoint/2010/main" val="339777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4761" name="Rectangle 7476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B7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86" name="Rectangle 2"/>
          <p:cNvSpPr>
            <a:spLocks noGrp="1" noChangeArrowheads="1"/>
          </p:cNvSpPr>
          <p:nvPr>
            <p:ph type="title"/>
          </p:nvPr>
        </p:nvSpPr>
        <p:spPr>
          <a:xfrm>
            <a:off x="9093496" y="618681"/>
            <a:ext cx="2613872" cy="4794567"/>
          </a:xfrm>
        </p:spPr>
        <p:txBody>
          <a:bodyPr vert="horz" lIns="91440" tIns="45720" rIns="91440" bIns="45720" rtlCol="0" anchor="ctr">
            <a:normAutofit/>
          </a:bodyPr>
          <a:lstStyle/>
          <a:p>
            <a:pPr>
              <a:defRPr/>
            </a:pPr>
            <a:r>
              <a:rPr lang="en-US" sz="3600">
                <a:solidFill>
                  <a:srgbClr val="FFFFFF"/>
                </a:solidFill>
              </a:rPr>
              <a:t>Test Execution</a:t>
            </a:r>
          </a:p>
        </p:txBody>
      </p:sp>
      <p:sp>
        <p:nvSpPr>
          <p:cNvPr id="7476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756" name="Picture 6"/>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b="16093"/>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9011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5780"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233680" y="0"/>
            <a:ext cx="11958320" cy="6858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020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a:defRPr/>
            </a:pPr>
            <a:endParaRPr lang="en-US"/>
          </a:p>
        </p:txBody>
      </p:sp>
      <p:sp>
        <p:nvSpPr>
          <p:cNvPr id="76803" name="Rectangle 3"/>
          <p:cNvSpPr>
            <a:spLocks noGrp="1" noChangeArrowheads="1"/>
          </p:cNvSpPr>
          <p:nvPr>
            <p:ph sz="quarter" idx="1"/>
          </p:nvPr>
        </p:nvSpPr>
        <p:spPr>
          <a:xfrm>
            <a:off x="3009900" y="2057402"/>
            <a:ext cx="5600700" cy="3655219"/>
          </a:xfrm>
        </p:spPr>
        <p:txBody>
          <a:bodyPr/>
          <a:lstStyle/>
          <a:p>
            <a:pPr eaLnBrk="1" hangingPunct="1"/>
            <a:endParaRPr lang="en-US" altLang="en-US"/>
          </a:p>
        </p:txBody>
      </p:sp>
      <p:pic>
        <p:nvPicPr>
          <p:cNvPr id="768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12192000"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Oval 5"/>
          <p:cNvSpPr>
            <a:spLocks noChangeArrowheads="1"/>
          </p:cNvSpPr>
          <p:nvPr/>
        </p:nvSpPr>
        <p:spPr bwMode="auto">
          <a:xfrm>
            <a:off x="5010150" y="2971800"/>
            <a:ext cx="1885950" cy="400050"/>
          </a:xfrm>
          <a:prstGeom prst="ellipse">
            <a:avLst/>
          </a:prstGeom>
          <a:noFill/>
          <a:ln w="2857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accent1"/>
              </a:buClr>
              <a:buSzPct val="70000"/>
              <a:buFont typeface="Wingdings" panose="05000000000000000000" pitchFamily="2" charset="2"/>
              <a:buChar char=""/>
              <a:defRPr sz="2400">
                <a:solidFill>
                  <a:schemeClr val="tx1"/>
                </a:solidFill>
                <a:latin typeface="Century Schoolbook" panose="02040604050505020304" pitchFamily="18" charset="0"/>
              </a:defRPr>
            </a:lvl1pPr>
            <a:lvl2pPr marL="742950" indent="-285750" eaLnBrk="0" hangingPunct="0">
              <a:spcBef>
                <a:spcPct val="20000"/>
              </a:spcBef>
              <a:buClr>
                <a:schemeClr val="accent1"/>
              </a:buClr>
              <a:buSzPct val="80000"/>
              <a:buFont typeface="Wingdings 2" panose="05020102010507070707" pitchFamily="18" charset="2"/>
              <a:buChar char=""/>
              <a:defRPr sz="2100">
                <a:solidFill>
                  <a:schemeClr val="tx1"/>
                </a:solidFill>
                <a:latin typeface="Century Schoolbook" panose="02040604050505020304" pitchFamily="18" charset="0"/>
              </a:defRPr>
            </a:lvl2pPr>
            <a:lvl3pPr marL="1143000" indent="-228600" eaLnBrk="0" hangingPunct="0">
              <a:spcBef>
                <a:spcPct val="20000"/>
              </a:spcBef>
              <a:buClr>
                <a:srgbClr val="E0752F"/>
              </a:buClr>
              <a:buSzPct val="60000"/>
              <a:buFont typeface="Wingdings" panose="05000000000000000000" pitchFamily="2" charset="2"/>
              <a:buChar char=""/>
              <a:defRPr>
                <a:solidFill>
                  <a:schemeClr val="tx1"/>
                </a:solidFill>
                <a:latin typeface="Century Schoolbook" panose="02040604050505020304" pitchFamily="18" charset="0"/>
              </a:defRPr>
            </a:lvl3pPr>
            <a:lvl4pPr marL="1600200" indent="-228600" eaLnBrk="0" hangingPunct="0">
              <a:spcBef>
                <a:spcPct val="20000"/>
              </a:spcBef>
              <a:buClr>
                <a:srgbClr val="FEC3AE"/>
              </a:buClr>
              <a:buSzPct val="60000"/>
              <a:buFont typeface="Wingdings" panose="05000000000000000000" pitchFamily="2" charset="2"/>
              <a:buChar char=""/>
              <a:defRPr>
                <a:solidFill>
                  <a:schemeClr val="tx1"/>
                </a:solidFill>
                <a:latin typeface="Century Schoolbook" panose="02040604050505020304" pitchFamily="18" charset="0"/>
              </a:defRPr>
            </a:lvl4pPr>
            <a:lvl5pPr marL="2057400" indent="-228600" eaLnBrk="0" hangingPunct="0">
              <a:spcBef>
                <a:spcPct val="20000"/>
              </a:spcBef>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Century Schoolbook" panose="020406040505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Tree>
    <p:extLst>
      <p:ext uri="{BB962C8B-B14F-4D97-AF65-F5344CB8AC3E}">
        <p14:creationId xmlns:p14="http://schemas.microsoft.com/office/powerpoint/2010/main" val="4135353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54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828" name="Picture 5" descr="Graphical user interface, application&#10;&#10;Description automatically generated"/>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t="6177" r="1" b="29965"/>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85099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8852" name="Picture 4"/>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t="19116" r="1" b="17026"/>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156826"/>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9876" name="Picture 4"/>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t="19283" r="1" b="16860"/>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9860816"/>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4825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78" name="Rectangle 2"/>
          <p:cNvSpPr>
            <a:spLocks noGrp="1" noChangeArrowheads="1"/>
          </p:cNvSpPr>
          <p:nvPr>
            <p:ph type="title"/>
          </p:nvPr>
        </p:nvSpPr>
        <p:spPr>
          <a:xfrm>
            <a:off x="838200" y="624568"/>
            <a:ext cx="3766457" cy="5412920"/>
          </a:xfrm>
        </p:spPr>
        <p:txBody>
          <a:bodyPr>
            <a:normAutofit/>
          </a:bodyPr>
          <a:lstStyle/>
          <a:p>
            <a:pPr>
              <a:defRPr/>
            </a:pPr>
            <a:r>
              <a:rPr lang="en-US" dirty="0">
                <a:solidFill>
                  <a:srgbClr val="FFFFFF"/>
                </a:solidFill>
              </a:rPr>
              <a:t>Life Cycle of the defect </a:t>
            </a:r>
            <a:br>
              <a:rPr lang="en-US" dirty="0">
                <a:solidFill>
                  <a:srgbClr val="FFFFFF"/>
                </a:solidFill>
              </a:rPr>
            </a:br>
            <a:r>
              <a:rPr lang="en-US" sz="1000" dirty="0">
                <a:solidFill>
                  <a:srgbClr val="FFFFFF"/>
                </a:solidFill>
              </a:rPr>
              <a:t>(We will speak more on this later in the course)</a:t>
            </a:r>
          </a:p>
        </p:txBody>
      </p:sp>
      <p:sp>
        <p:nvSpPr>
          <p:cNvPr id="83971" name="Rectangle 3"/>
          <p:cNvSpPr>
            <a:spLocks noGrp="1" noChangeArrowheads="1"/>
          </p:cNvSpPr>
          <p:nvPr>
            <p:ph sz="quarter" idx="1"/>
          </p:nvPr>
        </p:nvSpPr>
        <p:spPr>
          <a:xfrm>
            <a:off x="5600700" y="624568"/>
            <a:ext cx="5753098" cy="5412920"/>
          </a:xfrm>
        </p:spPr>
        <p:txBody>
          <a:bodyPr anchor="ctr">
            <a:normAutofit/>
          </a:bodyPr>
          <a:lstStyle/>
          <a:p>
            <a:pPr eaLnBrk="1" hangingPunct="1"/>
            <a:r>
              <a:rPr lang="en-US" altLang="en-US" sz="2400"/>
              <a:t>Created</a:t>
            </a:r>
          </a:p>
          <a:p>
            <a:pPr eaLnBrk="1" hangingPunct="1"/>
            <a:r>
              <a:rPr lang="en-US" altLang="en-US" sz="2400"/>
              <a:t>Assigned</a:t>
            </a:r>
          </a:p>
          <a:p>
            <a:pPr eaLnBrk="1" hangingPunct="1"/>
            <a:r>
              <a:rPr lang="en-US" altLang="en-US" sz="2400"/>
              <a:t>Worked-On</a:t>
            </a:r>
          </a:p>
          <a:p>
            <a:pPr eaLnBrk="1" hangingPunct="1"/>
            <a:r>
              <a:rPr lang="en-US" altLang="en-US" sz="2400"/>
              <a:t>Resolved</a:t>
            </a:r>
          </a:p>
          <a:p>
            <a:pPr eaLnBrk="1" hangingPunct="1"/>
            <a:r>
              <a:rPr lang="en-US" altLang="en-US" sz="2400"/>
              <a:t>Duplicated</a:t>
            </a:r>
          </a:p>
          <a:p>
            <a:pPr eaLnBrk="1" hangingPunct="1"/>
            <a:r>
              <a:rPr lang="en-US" altLang="en-US" sz="2400"/>
              <a:t>Validated</a:t>
            </a:r>
          </a:p>
          <a:p>
            <a:pPr eaLnBrk="1" hangingPunct="1"/>
            <a:r>
              <a:rPr lang="en-US" altLang="en-US" sz="2400"/>
              <a:t>Rejected</a:t>
            </a:r>
          </a:p>
          <a:p>
            <a:pPr eaLnBrk="1" hangingPunct="1"/>
            <a:r>
              <a:rPr lang="en-US" altLang="en-US" sz="2400"/>
              <a:t>Can’t be tested</a:t>
            </a:r>
          </a:p>
        </p:txBody>
      </p:sp>
    </p:spTree>
    <p:extLst>
      <p:ext uri="{BB962C8B-B14F-4D97-AF65-F5344CB8AC3E}">
        <p14:creationId xmlns:p14="http://schemas.microsoft.com/office/powerpoint/2010/main" val="4108176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1995377" y="305912"/>
            <a:ext cx="8229600" cy="1143000"/>
          </a:xfrm>
        </p:spPr>
        <p:txBody>
          <a:bodyPr>
            <a:normAutofit/>
          </a:bodyPr>
          <a:lstStyle/>
          <a:p>
            <a:pPr eaLnBrk="1" hangingPunct="1"/>
            <a:r>
              <a:rPr lang="en-US" dirty="0"/>
              <a:t>NASA Mariner 1 Venus Probe, 1962 </a:t>
            </a:r>
          </a:p>
        </p:txBody>
      </p:sp>
      <p:sp>
        <p:nvSpPr>
          <p:cNvPr id="31748" name="Rectangle 3"/>
          <p:cNvSpPr>
            <a:spLocks noGrp="1" noChangeArrowheads="1"/>
          </p:cNvSpPr>
          <p:nvPr>
            <p:ph idx="1"/>
          </p:nvPr>
        </p:nvSpPr>
        <p:spPr>
          <a:xfrm>
            <a:off x="422031" y="1828800"/>
            <a:ext cx="10093569" cy="4495800"/>
          </a:xfrm>
        </p:spPr>
        <p:txBody>
          <a:bodyPr>
            <a:normAutofit fontScale="85000" lnSpcReduction="20000"/>
          </a:bodyPr>
          <a:lstStyle/>
          <a:p>
            <a:pPr eaLnBrk="1" hangingPunct="1">
              <a:lnSpc>
                <a:spcPct val="80000"/>
              </a:lnSpc>
            </a:pPr>
            <a:r>
              <a:rPr lang="en-US" sz="2400" dirty="0">
                <a:latin typeface="Times New Roman" panose="02020603050405020304" pitchFamily="18" charset="0"/>
                <a:cs typeface="Times New Roman" panose="02020603050405020304" pitchFamily="18" charset="0"/>
              </a:rPr>
              <a:t>An error in a single FORTRAN statement resulted in the loss of the first American probe to Venus </a:t>
            </a:r>
          </a:p>
          <a:p>
            <a:pPr eaLnBrk="1" hangingPunct="1">
              <a:lnSpc>
                <a:spcPct val="80000"/>
              </a:lnSpc>
              <a:buFont typeface="Wingdings" pitchFamily="2" charset="2"/>
              <a:buNone/>
            </a:pPr>
            <a:endParaRPr lang="en-US" sz="2400" dirty="0">
              <a:latin typeface="Times New Roman" panose="02020603050405020304" pitchFamily="18" charset="0"/>
              <a:cs typeface="Times New Roman" panose="02020603050405020304" pitchFamily="18" charset="0"/>
            </a:endParaRPr>
          </a:p>
          <a:p>
            <a:pPr eaLnBrk="1" hangingPunct="1">
              <a:lnSpc>
                <a:spcPct val="80000"/>
              </a:lnSpc>
            </a:pPr>
            <a:r>
              <a:rPr lang="en-US" sz="2400" dirty="0">
                <a:latin typeface="Times New Roman" panose="02020603050405020304" pitchFamily="18" charset="0"/>
                <a:cs typeface="Times New Roman" panose="02020603050405020304" pitchFamily="18" charset="0"/>
              </a:rPr>
              <a:t>The error was :</a:t>
            </a:r>
          </a:p>
          <a:p>
            <a:pPr eaLnBrk="1" hangingPunct="1">
              <a:lnSpc>
                <a:spcPct val="80000"/>
              </a:lnSpc>
            </a:pPr>
            <a:endParaRPr lang="en-US" sz="2400" dirty="0">
              <a:latin typeface="Times New Roman" panose="02020603050405020304" pitchFamily="18" charset="0"/>
              <a:cs typeface="Times New Roman" panose="02020603050405020304" pitchFamily="18" charset="0"/>
            </a:endParaRPr>
          </a:p>
          <a:p>
            <a:pPr eaLnBrk="1" hangingPunct="1">
              <a:lnSpc>
                <a:spcPct val="80000"/>
              </a:lnSpc>
            </a:pPr>
            <a:endParaRPr lang="en-US" sz="2400" dirty="0">
              <a:latin typeface="Times New Roman" panose="02020603050405020304" pitchFamily="18" charset="0"/>
              <a:cs typeface="Times New Roman" panose="02020603050405020304" pitchFamily="18" charset="0"/>
            </a:endParaRPr>
          </a:p>
          <a:p>
            <a:pPr eaLnBrk="1" hangingPunct="1">
              <a:lnSpc>
                <a:spcPct val="80000"/>
              </a:lnSpc>
            </a:pPr>
            <a:endParaRPr lang="en-US" sz="2400" dirty="0">
              <a:latin typeface="Times New Roman" panose="02020603050405020304" pitchFamily="18" charset="0"/>
              <a:cs typeface="Times New Roman" panose="02020603050405020304" pitchFamily="18" charset="0"/>
            </a:endParaRPr>
          </a:p>
          <a:p>
            <a:pPr eaLnBrk="1" hangingPunct="1">
              <a:lnSpc>
                <a:spcPct val="80000"/>
              </a:lnSpc>
            </a:pPr>
            <a:endParaRPr lang="en-US" sz="2400" dirty="0">
              <a:latin typeface="Times New Roman" panose="02020603050405020304" pitchFamily="18" charset="0"/>
              <a:cs typeface="Times New Roman" panose="02020603050405020304" pitchFamily="18" charset="0"/>
            </a:endParaRPr>
          </a:p>
          <a:p>
            <a:pPr eaLnBrk="1" hangingPunct="1">
              <a:lnSpc>
                <a:spcPct val="80000"/>
              </a:lnSpc>
            </a:pPr>
            <a:r>
              <a:rPr lang="en-US" sz="2400" dirty="0">
                <a:latin typeface="Times New Roman" panose="02020603050405020304" pitchFamily="18" charset="0"/>
                <a:cs typeface="Times New Roman" panose="02020603050405020304" pitchFamily="18" charset="0"/>
              </a:rPr>
              <a:t>Should have been:</a:t>
            </a:r>
          </a:p>
          <a:p>
            <a:pPr eaLnBrk="1" hangingPunct="1">
              <a:lnSpc>
                <a:spcPct val="80000"/>
              </a:lnSpc>
            </a:pPr>
            <a:endParaRPr lang="en-US" sz="2400" dirty="0">
              <a:latin typeface="Times New Roman" panose="02020603050405020304" pitchFamily="18" charset="0"/>
              <a:cs typeface="Times New Roman" panose="02020603050405020304" pitchFamily="18" charset="0"/>
            </a:endParaRPr>
          </a:p>
          <a:p>
            <a:pPr eaLnBrk="1" hangingPunct="1">
              <a:lnSpc>
                <a:spcPct val="80000"/>
              </a:lnSpc>
            </a:pPr>
            <a:endParaRPr lang="en-US" sz="2400" dirty="0">
              <a:latin typeface="Times New Roman" panose="02020603050405020304" pitchFamily="18" charset="0"/>
              <a:cs typeface="Times New Roman" panose="02020603050405020304" pitchFamily="18" charset="0"/>
            </a:endParaRPr>
          </a:p>
          <a:p>
            <a:pPr eaLnBrk="1" hangingPunct="1">
              <a:lnSpc>
                <a:spcPct val="80000"/>
              </a:lnSpc>
            </a:pPr>
            <a:endParaRPr lang="en-US" sz="2400" dirty="0">
              <a:latin typeface="Times New Roman" panose="02020603050405020304" pitchFamily="18" charset="0"/>
              <a:cs typeface="Times New Roman" panose="02020603050405020304" pitchFamily="18" charset="0"/>
            </a:endParaRPr>
          </a:p>
          <a:p>
            <a:pPr eaLnBrk="1" hangingPunct="1">
              <a:lnSpc>
                <a:spcPct val="80000"/>
              </a:lnSpc>
            </a:pPr>
            <a:endParaRPr lang="en-US" sz="2400" dirty="0">
              <a:latin typeface="Times New Roman" panose="02020603050405020304" pitchFamily="18" charset="0"/>
              <a:cs typeface="Times New Roman" panose="02020603050405020304" pitchFamily="18" charset="0"/>
            </a:endParaRPr>
          </a:p>
          <a:p>
            <a:pPr eaLnBrk="1" hangingPunct="1">
              <a:lnSpc>
                <a:spcPct val="80000"/>
              </a:lnSpc>
            </a:pPr>
            <a:endParaRPr lang="en-US" sz="2400" dirty="0">
              <a:latin typeface="Times New Roman" panose="02020603050405020304" pitchFamily="18" charset="0"/>
              <a:cs typeface="Times New Roman" panose="02020603050405020304" pitchFamily="18" charset="0"/>
            </a:endParaRPr>
          </a:p>
          <a:p>
            <a:pPr eaLnBrk="1" hangingPunct="1">
              <a:lnSpc>
                <a:spcPct val="80000"/>
              </a:lnSpc>
            </a:pPr>
            <a:r>
              <a:rPr lang="en-US" sz="2400" dirty="0">
                <a:latin typeface="Times New Roman" panose="02020603050405020304" pitchFamily="18" charset="0"/>
                <a:cs typeface="Times New Roman" panose="02020603050405020304" pitchFamily="18" charset="0"/>
              </a:rPr>
              <a:t>Could have been prevented by testing or proper programming technique.</a:t>
            </a:r>
          </a:p>
          <a:p>
            <a:pPr eaLnBrk="1" hangingPunct="1">
              <a:lnSpc>
                <a:spcPct val="80000"/>
              </a:lnSpc>
              <a:buFont typeface="Wingdings" pitchFamily="2" charset="2"/>
              <a:buNone/>
            </a:pPr>
            <a:endParaRPr lang="en-US" sz="1800" dirty="0"/>
          </a:p>
        </p:txBody>
      </p:sp>
      <p:sp>
        <p:nvSpPr>
          <p:cNvPr id="31746" name="Slide Number Placeholder 5"/>
          <p:cNvSpPr>
            <a:spLocks noGrp="1"/>
          </p:cNvSpPr>
          <p:nvPr>
            <p:ph type="sldNum" sz="quarter" idx="12"/>
          </p:nvPr>
        </p:nvSpPr>
        <p:spPr>
          <a:noFill/>
        </p:spPr>
        <p:txBody>
          <a:bodyPr/>
          <a:lstStyle/>
          <a:p>
            <a:fld id="{232731D6-4A60-40BE-BBB2-9F94B116B043}" type="slidenum">
              <a:rPr lang="en-US" smtClean="0"/>
              <a:pPr/>
              <a:t>5</a:t>
            </a:fld>
            <a:endParaRPr lang="en-US"/>
          </a:p>
        </p:txBody>
      </p:sp>
      <p:sp>
        <p:nvSpPr>
          <p:cNvPr id="31749" name="Text Box 6"/>
          <p:cNvSpPr txBox="1">
            <a:spLocks noChangeArrowheads="1"/>
          </p:cNvSpPr>
          <p:nvPr/>
        </p:nvSpPr>
        <p:spPr bwMode="auto">
          <a:xfrm>
            <a:off x="2590800" y="4953001"/>
            <a:ext cx="4724400" cy="366713"/>
          </a:xfrm>
          <a:prstGeom prst="rect">
            <a:avLst/>
          </a:prstGeom>
          <a:noFill/>
          <a:ln w="9525">
            <a:noFill/>
            <a:miter lim="800000"/>
            <a:headEnd/>
            <a:tailEnd/>
          </a:ln>
        </p:spPr>
        <p:txBody>
          <a:bodyPr>
            <a:spAutoFit/>
          </a:bodyPr>
          <a:lstStyle/>
          <a:p>
            <a:pPr>
              <a:spcBef>
                <a:spcPct val="50000"/>
              </a:spcBef>
            </a:pPr>
            <a:endParaRPr lang="en-US"/>
          </a:p>
        </p:txBody>
      </p:sp>
      <p:sp>
        <p:nvSpPr>
          <p:cNvPr id="31750" name="Text Box 7"/>
          <p:cNvSpPr txBox="1">
            <a:spLocks noChangeArrowheads="1"/>
          </p:cNvSpPr>
          <p:nvPr/>
        </p:nvSpPr>
        <p:spPr bwMode="auto">
          <a:xfrm>
            <a:off x="2895600" y="2819401"/>
            <a:ext cx="6400800" cy="1160463"/>
          </a:xfrm>
          <a:prstGeom prst="rect">
            <a:avLst/>
          </a:prstGeom>
          <a:noFill/>
          <a:ln w="9525">
            <a:noFill/>
            <a:miter lim="800000"/>
            <a:headEnd/>
            <a:tailEnd/>
          </a:ln>
        </p:spPr>
        <p:txBody>
          <a:bodyPr wrap="square">
            <a:spAutoFit/>
          </a:bodyPr>
          <a:lstStyle/>
          <a:p>
            <a:r>
              <a:rPr lang="en-US">
                <a:latin typeface="Courier New" pitchFamily="49" charset="0"/>
              </a:rPr>
              <a:t>DO 5 K = 1.3 </a:t>
            </a:r>
          </a:p>
          <a:p>
            <a:r>
              <a:rPr lang="en-US">
                <a:latin typeface="Courier New" pitchFamily="49" charset="0"/>
              </a:rPr>
              <a:t>&lt;loop body&gt;</a:t>
            </a:r>
          </a:p>
          <a:p>
            <a:r>
              <a:rPr lang="en-US">
                <a:latin typeface="Courier New" pitchFamily="49" charset="0"/>
              </a:rPr>
              <a:t>5 CONTINUE</a:t>
            </a:r>
            <a:r>
              <a:rPr lang="en-US" sz="1600">
                <a:latin typeface="Courier New" pitchFamily="49" charset="0"/>
              </a:rPr>
              <a:t> </a:t>
            </a:r>
          </a:p>
          <a:p>
            <a:endParaRPr lang="en-US" sz="1600">
              <a:latin typeface="Courier New" pitchFamily="49" charset="0"/>
            </a:endParaRPr>
          </a:p>
        </p:txBody>
      </p:sp>
      <p:sp>
        <p:nvSpPr>
          <p:cNvPr id="31751" name="Text Box 8"/>
          <p:cNvSpPr txBox="1">
            <a:spLocks noChangeArrowheads="1"/>
          </p:cNvSpPr>
          <p:nvPr/>
        </p:nvSpPr>
        <p:spPr bwMode="auto">
          <a:xfrm>
            <a:off x="2895600" y="4556125"/>
            <a:ext cx="5867400" cy="1160463"/>
          </a:xfrm>
          <a:prstGeom prst="rect">
            <a:avLst/>
          </a:prstGeom>
          <a:noFill/>
          <a:ln w="9525">
            <a:noFill/>
            <a:miter lim="800000"/>
            <a:headEnd/>
            <a:tailEnd/>
          </a:ln>
        </p:spPr>
        <p:txBody>
          <a:bodyPr wrap="square">
            <a:spAutoFit/>
          </a:bodyPr>
          <a:lstStyle/>
          <a:p>
            <a:r>
              <a:rPr lang="en-US" dirty="0">
                <a:latin typeface="Courier New" pitchFamily="49" charset="0"/>
              </a:rPr>
              <a:t>DO 5 K = 1,3 </a:t>
            </a:r>
          </a:p>
          <a:p>
            <a:r>
              <a:rPr lang="en-US" dirty="0">
                <a:latin typeface="Courier New" pitchFamily="49" charset="0"/>
              </a:rPr>
              <a:t>&lt;loop body&gt;</a:t>
            </a:r>
          </a:p>
          <a:p>
            <a:r>
              <a:rPr lang="en-US" dirty="0">
                <a:latin typeface="Courier New" pitchFamily="49" charset="0"/>
              </a:rPr>
              <a:t>5 CONTINUE</a:t>
            </a:r>
            <a:r>
              <a:rPr lang="en-US" sz="1600" dirty="0">
                <a:latin typeface="Courier New" pitchFamily="49" charset="0"/>
              </a:rPr>
              <a:t> </a:t>
            </a:r>
          </a:p>
          <a:p>
            <a:endParaRPr lang="en-US" sz="1600" dirty="0">
              <a:latin typeface="Courier New" pitchFamily="49"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56F3-5C3D-7964-9C74-B18CA45B5EA8}"/>
              </a:ext>
            </a:extLst>
          </p:cNvPr>
          <p:cNvSpPr>
            <a:spLocks noGrp="1"/>
          </p:cNvSpPr>
          <p:nvPr>
            <p:ph type="title"/>
          </p:nvPr>
        </p:nvSpPr>
        <p:spPr>
          <a:xfrm>
            <a:off x="498348" y="11176"/>
            <a:ext cx="10058400" cy="1609344"/>
          </a:xfrm>
        </p:spPr>
        <p:txBody>
          <a:bodyPr>
            <a:noAutofit/>
          </a:bodyPr>
          <a:lstStyle/>
          <a:p>
            <a:pPr algn="just"/>
            <a:r>
              <a:rPr lang="en-US" sz="4000" dirty="0"/>
              <a:t>Readings , Assignments, Project Tasks</a:t>
            </a:r>
          </a:p>
        </p:txBody>
      </p:sp>
      <p:sp>
        <p:nvSpPr>
          <p:cNvPr id="3" name="Content Placeholder 2">
            <a:extLst>
              <a:ext uri="{FF2B5EF4-FFF2-40B4-BE49-F238E27FC236}">
                <a16:creationId xmlns:a16="http://schemas.microsoft.com/office/drawing/2014/main" id="{94CA3C13-C6C6-1D43-90A5-FDB216772D13}"/>
              </a:ext>
            </a:extLst>
          </p:cNvPr>
          <p:cNvSpPr>
            <a:spLocks noGrp="1"/>
          </p:cNvSpPr>
          <p:nvPr>
            <p:ph idx="1"/>
          </p:nvPr>
        </p:nvSpPr>
        <p:spPr>
          <a:xfrm>
            <a:off x="1069848" y="2121408"/>
            <a:ext cx="10881360" cy="4050792"/>
          </a:xfrm>
        </p:spPr>
        <p:txBody>
          <a:bodyPr>
            <a:normAutofit/>
          </a:bodyPr>
          <a:lstStyle/>
          <a:p>
            <a:pPr marL="0" indent="0">
              <a:buNone/>
            </a:pPr>
            <a:r>
              <a:rPr lang="en-US" dirty="0"/>
              <a:t>       </a:t>
            </a:r>
            <a:r>
              <a:rPr lang="en-US" sz="3100" b="1" dirty="0"/>
              <a:t>Read:</a:t>
            </a:r>
          </a:p>
          <a:p>
            <a:pPr lvl="2"/>
            <a:endParaRPr lang="en-US" sz="3100" dirty="0"/>
          </a:p>
          <a:p>
            <a:pPr lvl="2"/>
            <a:r>
              <a:rPr lang="en-US" sz="3100" dirty="0"/>
              <a:t>Chapters 15, 16, 17, 19, 20 of the textbook.</a:t>
            </a:r>
          </a:p>
          <a:p>
            <a:pPr marL="274637" lvl="1" indent="0">
              <a:buNone/>
            </a:pPr>
            <a:endParaRPr lang="en-US" sz="3100" dirty="0"/>
          </a:p>
          <a:p>
            <a:pPr marL="0" lvl="1" indent="0">
              <a:spcBef>
                <a:spcPts val="1200"/>
              </a:spcBef>
              <a:buNone/>
            </a:pPr>
            <a:r>
              <a:rPr lang="en-US" sz="3100" dirty="0"/>
              <a:t>         </a:t>
            </a:r>
            <a:r>
              <a:rPr lang="en-US" sz="3100" b="1" dirty="0"/>
              <a:t>Assignments &amp; Project Tasks:</a:t>
            </a:r>
          </a:p>
          <a:p>
            <a:pPr lvl="2"/>
            <a:r>
              <a:rPr lang="en-US" sz="3100" dirty="0"/>
              <a:t>Project Deliverable 3 is due on </a:t>
            </a:r>
            <a:r>
              <a:rPr lang="en-US" sz="3100" b="1" i="1" dirty="0">
                <a:solidFill>
                  <a:schemeClr val="accent2"/>
                </a:solidFill>
              </a:rPr>
              <a:t>21-March</a:t>
            </a:r>
            <a:r>
              <a:rPr lang="en-US" sz="3100" dirty="0"/>
              <a:t>. This is a group submission. (Please see the template under “Project” folder on Brightspace)</a:t>
            </a:r>
          </a:p>
          <a:p>
            <a:endParaRPr lang="en-US" dirty="0"/>
          </a:p>
        </p:txBody>
      </p:sp>
      <p:sp>
        <p:nvSpPr>
          <p:cNvPr id="4" name="Slide Number Placeholder 3">
            <a:extLst>
              <a:ext uri="{FF2B5EF4-FFF2-40B4-BE49-F238E27FC236}">
                <a16:creationId xmlns:a16="http://schemas.microsoft.com/office/drawing/2014/main" id="{9D2E8F83-779A-E8B9-DD19-B6BCF0E1421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50</a:t>
            </a:fld>
            <a:endPar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6" name="Graphic 5" descr="Closed book with solid fill">
            <a:extLst>
              <a:ext uri="{FF2B5EF4-FFF2-40B4-BE49-F238E27FC236}">
                <a16:creationId xmlns:a16="http://schemas.microsoft.com/office/drawing/2014/main" id="{361AFB0C-1F93-39C9-9BCB-758EFEAAB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3277" y="1848539"/>
            <a:ext cx="914400" cy="914400"/>
          </a:xfrm>
          <a:prstGeom prst="rect">
            <a:avLst/>
          </a:prstGeom>
        </p:spPr>
      </p:pic>
      <p:pic>
        <p:nvPicPr>
          <p:cNvPr id="8" name="Graphic 7" descr="Inbox Check with solid fill">
            <a:extLst>
              <a:ext uri="{FF2B5EF4-FFF2-40B4-BE49-F238E27FC236}">
                <a16:creationId xmlns:a16="http://schemas.microsoft.com/office/drawing/2014/main" id="{7E1EAE56-3188-9CC6-4554-392E28EF31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277" y="4095062"/>
            <a:ext cx="914400" cy="914400"/>
          </a:xfrm>
          <a:prstGeom prst="rect">
            <a:avLst/>
          </a:prstGeom>
        </p:spPr>
      </p:pic>
    </p:spTree>
    <p:extLst>
      <p:ext uri="{BB962C8B-B14F-4D97-AF65-F5344CB8AC3E}">
        <p14:creationId xmlns:p14="http://schemas.microsoft.com/office/powerpoint/2010/main" val="35419233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52750" y="657922"/>
            <a:ext cx="4806184" cy="4281913"/>
          </a:xfrm>
          <a:noFill/>
        </p:spPr>
        <p:txBody>
          <a:bodyPr vert="horz" lIns="91440" tIns="45720" rIns="91440" bIns="45720" rtlCol="0" anchor="b">
            <a:normAutofit/>
          </a:bodyPr>
          <a:lstStyle/>
          <a:p>
            <a:pPr>
              <a:defRPr/>
            </a:pPr>
            <a:r>
              <a:rPr lang="en-US" sz="5000"/>
              <a:t>Questions</a:t>
            </a:r>
          </a:p>
        </p:txBody>
      </p:sp>
      <p:sp>
        <p:nvSpPr>
          <p:cNvPr id="84995" name="Rectangle 3"/>
          <p:cNvSpPr>
            <a:spLocks noGrp="1" noChangeArrowheads="1"/>
          </p:cNvSpPr>
          <p:nvPr>
            <p:ph sz="quarter" idx="1"/>
          </p:nvPr>
        </p:nvSpPr>
        <p:spPr>
          <a:xfrm>
            <a:off x="652750" y="5078264"/>
            <a:ext cx="4806184" cy="921092"/>
          </a:xfrm>
          <a:noFill/>
        </p:spPr>
        <p:txBody>
          <a:bodyPr vert="horz" lIns="91440" tIns="45720" rIns="91440" bIns="45720" rtlCol="0">
            <a:normAutofit/>
          </a:bodyPr>
          <a:lstStyle/>
          <a:p>
            <a:pPr marL="0" indent="0">
              <a:buNone/>
            </a:pPr>
            <a:r>
              <a:rPr lang="en-US" altLang="en-US" sz="2200">
                <a:solidFill>
                  <a:schemeClr val="tx2"/>
                </a:solidFill>
              </a:rPr>
              <a:t>?</a:t>
            </a:r>
          </a:p>
        </p:txBody>
      </p:sp>
      <p:pic>
        <p:nvPicPr>
          <p:cNvPr id="84997" name="Picture 84996" descr="Many question marks on black background">
            <a:extLst>
              <a:ext uri="{FF2B5EF4-FFF2-40B4-BE49-F238E27FC236}">
                <a16:creationId xmlns:a16="http://schemas.microsoft.com/office/drawing/2014/main" id="{CD41BDD0-D616-4411-B5EA-4F38DBF7BC9F}"/>
              </a:ext>
            </a:extLst>
          </p:cNvPr>
          <p:cNvPicPr>
            <a:picLocks noChangeAspect="1"/>
          </p:cNvPicPr>
          <p:nvPr/>
        </p:nvPicPr>
        <p:blipFill rotWithShape="1">
          <a:blip r:embed="rId2"/>
          <a:srcRect l="45691" r="2" b="2"/>
          <a:stretch/>
        </p:blipFill>
        <p:spPr>
          <a:xfrm>
            <a:off x="6095999" y="10"/>
            <a:ext cx="6105655" cy="6857990"/>
          </a:xfrm>
          <a:prstGeom prst="rect">
            <a:avLst/>
          </a:prstGeom>
        </p:spPr>
      </p:pic>
    </p:spTree>
    <p:extLst>
      <p:ext uri="{BB962C8B-B14F-4D97-AF65-F5344CB8AC3E}">
        <p14:creationId xmlns:p14="http://schemas.microsoft.com/office/powerpoint/2010/main" val="86086489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0" y="24514"/>
            <a:ext cx="8229600" cy="1143000"/>
          </a:xfrm>
        </p:spPr>
        <p:txBody>
          <a:bodyPr/>
          <a:lstStyle/>
          <a:p>
            <a:pPr eaLnBrk="1" hangingPunct="1"/>
            <a:r>
              <a:rPr lang="en-US" dirty="0"/>
              <a:t>Therac-25, 1987</a:t>
            </a:r>
          </a:p>
        </p:txBody>
      </p:sp>
      <p:graphicFrame>
        <p:nvGraphicFramePr>
          <p:cNvPr id="32779" name="Rectangle 3">
            <a:extLst>
              <a:ext uri="{FF2B5EF4-FFF2-40B4-BE49-F238E27FC236}">
                <a16:creationId xmlns:a16="http://schemas.microsoft.com/office/drawing/2014/main" id="{92317F78-4E6D-44AD-99B7-770ABF7670D7}"/>
              </a:ext>
            </a:extLst>
          </p:cNvPr>
          <p:cNvGraphicFramePr>
            <a:graphicFrameLocks noGrp="1"/>
          </p:cNvGraphicFramePr>
          <p:nvPr>
            <p:ph idx="1"/>
            <p:extLst>
              <p:ext uri="{D42A27DB-BD31-4B8C-83A1-F6EECF244321}">
                <p14:modId xmlns:p14="http://schemas.microsoft.com/office/powerpoint/2010/main" val="2101464097"/>
              </p:ext>
            </p:extLst>
          </p:nvPr>
        </p:nvGraphicFramePr>
        <p:xfrm>
          <a:off x="152400" y="1589597"/>
          <a:ext cx="5872480" cy="4389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2770" name="Slide Number Placeholder 5"/>
          <p:cNvSpPr>
            <a:spLocks noGrp="1"/>
          </p:cNvSpPr>
          <p:nvPr>
            <p:ph type="sldNum" sz="quarter" idx="12"/>
          </p:nvPr>
        </p:nvSpPr>
        <p:spPr>
          <a:noFill/>
        </p:spPr>
        <p:txBody>
          <a:bodyPr/>
          <a:lstStyle/>
          <a:p>
            <a:fld id="{1AFC2C47-7D66-4DB4-9FBC-75C4FBBCFE2C}" type="slidenum">
              <a:rPr lang="en-US" smtClean="0"/>
              <a:pPr/>
              <a:t>6</a:t>
            </a:fld>
            <a:endParaRPr lang="en-US"/>
          </a:p>
        </p:txBody>
      </p:sp>
      <p:sp>
        <p:nvSpPr>
          <p:cNvPr id="32773" name="Text Box 4"/>
          <p:cNvSpPr txBox="1">
            <a:spLocks noChangeArrowheads="1"/>
          </p:cNvSpPr>
          <p:nvPr/>
        </p:nvSpPr>
        <p:spPr bwMode="auto">
          <a:xfrm>
            <a:off x="1828800" y="6400800"/>
            <a:ext cx="7696200" cy="274638"/>
          </a:xfrm>
          <a:prstGeom prst="rect">
            <a:avLst/>
          </a:prstGeom>
          <a:noFill/>
          <a:ln w="9525">
            <a:noFill/>
            <a:miter lim="800000"/>
            <a:headEnd/>
            <a:tailEnd/>
          </a:ln>
        </p:spPr>
        <p:txBody>
          <a:bodyPr>
            <a:spAutoFit/>
          </a:bodyPr>
          <a:lstStyle/>
          <a:p>
            <a:pPr>
              <a:spcBef>
                <a:spcPct val="50000"/>
              </a:spcBef>
            </a:pPr>
            <a:r>
              <a:rPr lang="en-US" sz="1200"/>
              <a:t>Source: Nancy G. Leveson ,Safeware: </a:t>
            </a:r>
            <a:r>
              <a:rPr lang="en-US" sz="1200" i="1"/>
              <a:t>System Safety And Computers</a:t>
            </a:r>
            <a:r>
              <a:rPr lang="en-US" sz="1200"/>
              <a:t> , Addison-Wesley, 1995</a:t>
            </a:r>
          </a:p>
        </p:txBody>
      </p:sp>
      <p:pic>
        <p:nvPicPr>
          <p:cNvPr id="1026" name="Picture 2" descr="Killer Bug. Therac-25: Quick-and-Dirty">
            <a:extLst>
              <a:ext uri="{FF2B5EF4-FFF2-40B4-BE49-F238E27FC236}">
                <a16:creationId xmlns:a16="http://schemas.microsoft.com/office/drawing/2014/main" id="{0A36C89A-A495-4932-AAC5-37EB48A8FB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2274" y="1589597"/>
            <a:ext cx="5053965" cy="4389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pPr eaLnBrk="1" hangingPunct="1"/>
            <a:r>
              <a:rPr lang="en-US" dirty="0"/>
              <a:t>Ariane 5 Rocket, 1996</a:t>
            </a:r>
          </a:p>
        </p:txBody>
      </p:sp>
      <p:sp>
        <p:nvSpPr>
          <p:cNvPr id="33796" name="Rectangle 3"/>
          <p:cNvSpPr>
            <a:spLocks noGrp="1" noChangeArrowheads="1"/>
          </p:cNvSpPr>
          <p:nvPr>
            <p:ph idx="1"/>
          </p:nvPr>
        </p:nvSpPr>
        <p:spPr/>
        <p:txBody>
          <a:bodyPr/>
          <a:lstStyle/>
          <a:p>
            <a:pPr eaLnBrk="1" hangingPunct="1">
              <a:lnSpc>
                <a:spcPct val="90000"/>
              </a:lnSpc>
            </a:pPr>
            <a:r>
              <a:rPr lang="en-US" sz="2200" dirty="0"/>
              <a:t>Unmanned rocket crashed 30 seconds into flight due to complete loss of guidance and attitude information. </a:t>
            </a:r>
          </a:p>
          <a:p>
            <a:pPr eaLnBrk="1" hangingPunct="1">
              <a:lnSpc>
                <a:spcPct val="90000"/>
              </a:lnSpc>
            </a:pPr>
            <a:r>
              <a:rPr lang="en-US" sz="2200" dirty="0"/>
              <a:t>Lost information caused data conversion from 64-bit floating point to 16-bit signed integer value. </a:t>
            </a:r>
          </a:p>
          <a:p>
            <a:pPr eaLnBrk="1" hangingPunct="1">
              <a:lnSpc>
                <a:spcPct val="90000"/>
              </a:lnSpc>
            </a:pPr>
            <a:r>
              <a:rPr lang="en-US" sz="2200" dirty="0"/>
              <a:t>The floating-point number which represented an acceleration had a value greater than what could be represented by a 16-bit signed integer. </a:t>
            </a:r>
          </a:p>
          <a:p>
            <a:pPr eaLnBrk="1" hangingPunct="1">
              <a:lnSpc>
                <a:spcPct val="90000"/>
              </a:lnSpc>
            </a:pPr>
            <a:r>
              <a:rPr lang="en-US" sz="2200" dirty="0"/>
              <a:t>16 bits had been sufficient for </a:t>
            </a:r>
            <a:r>
              <a:rPr lang="en-US" sz="2200" dirty="0" err="1"/>
              <a:t>Ariane</a:t>
            </a:r>
            <a:r>
              <a:rPr lang="en-US" sz="2200" dirty="0"/>
              <a:t> 4, but </a:t>
            </a:r>
            <a:r>
              <a:rPr lang="en-US" sz="2200" dirty="0" err="1"/>
              <a:t>Ariane</a:t>
            </a:r>
            <a:r>
              <a:rPr lang="en-US" sz="2200" dirty="0"/>
              <a:t> 5 was a faster rocket. </a:t>
            </a:r>
          </a:p>
          <a:p>
            <a:pPr eaLnBrk="1" hangingPunct="1">
              <a:lnSpc>
                <a:spcPct val="90000"/>
              </a:lnSpc>
            </a:pPr>
            <a:endParaRPr lang="en-US" sz="2200" dirty="0"/>
          </a:p>
          <a:p>
            <a:pPr eaLnBrk="1" hangingPunct="1">
              <a:lnSpc>
                <a:spcPct val="90000"/>
              </a:lnSpc>
            </a:pPr>
            <a:endParaRPr lang="en-US" sz="2200" dirty="0"/>
          </a:p>
        </p:txBody>
      </p:sp>
      <p:sp>
        <p:nvSpPr>
          <p:cNvPr id="33794" name="Slide Number Placeholder 5"/>
          <p:cNvSpPr>
            <a:spLocks noGrp="1"/>
          </p:cNvSpPr>
          <p:nvPr>
            <p:ph type="sldNum" sz="quarter" idx="12"/>
          </p:nvPr>
        </p:nvSpPr>
        <p:spPr>
          <a:noFill/>
        </p:spPr>
        <p:txBody>
          <a:bodyPr/>
          <a:lstStyle/>
          <a:p>
            <a:fld id="{769BB454-44E7-40DE-95BE-8FB219AA362F}" type="slidenum">
              <a:rPr lang="en-US" smtClean="0"/>
              <a:pPr/>
              <a:t>7</a:t>
            </a:fld>
            <a:endParaRPr lang="en-US"/>
          </a:p>
        </p:txBody>
      </p:sp>
      <p:sp>
        <p:nvSpPr>
          <p:cNvPr id="33797" name="Text Box 4"/>
          <p:cNvSpPr txBox="1">
            <a:spLocks noChangeArrowheads="1"/>
          </p:cNvSpPr>
          <p:nvPr/>
        </p:nvSpPr>
        <p:spPr bwMode="auto">
          <a:xfrm>
            <a:off x="2362200" y="5181601"/>
            <a:ext cx="7696200" cy="366713"/>
          </a:xfrm>
          <a:prstGeom prst="rect">
            <a:avLst/>
          </a:prstGeom>
          <a:noFill/>
          <a:ln w="9525">
            <a:noFill/>
            <a:miter lim="800000"/>
            <a:headEnd/>
            <a:tailEnd/>
          </a:ln>
        </p:spPr>
        <p:txBody>
          <a:bodyPr>
            <a:spAutoFit/>
          </a:bodyPr>
          <a:lstStyle/>
          <a:p>
            <a:pPr>
              <a:spcBef>
                <a:spcPct val="50000"/>
              </a:spcBef>
            </a:pPr>
            <a:r>
              <a:rPr lang="en-US" dirty="0"/>
              <a:t>See </a:t>
            </a:r>
            <a:r>
              <a:rPr lang="en-US" dirty="0">
                <a:solidFill>
                  <a:srgbClr val="FF0000"/>
                </a:solidFill>
                <a:hlinkClick r:id="rId2"/>
              </a:rPr>
              <a:t>https://www.youtube.com/watch?v=5tJPXYA0Nec</a:t>
            </a:r>
            <a:r>
              <a:rPr lang="en-US" dirty="0">
                <a:solidFill>
                  <a:srgbClr val="FF0000"/>
                </a:solidFill>
              </a:rPr>
              <a:t> </a:t>
            </a:r>
            <a:r>
              <a:rPr lang="en-US" dirty="0"/>
              <a:t>for video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normAutofit/>
          </a:bodyPr>
          <a:lstStyle/>
          <a:p>
            <a:r>
              <a:rPr lang="en-US" dirty="0"/>
              <a:t>NASA Mars Climate Orbiter, 1999</a:t>
            </a:r>
          </a:p>
        </p:txBody>
      </p:sp>
      <p:sp>
        <p:nvSpPr>
          <p:cNvPr id="35843" name="Content Placeholder 2"/>
          <p:cNvSpPr>
            <a:spLocks noGrp="1"/>
          </p:cNvSpPr>
          <p:nvPr>
            <p:ph idx="1"/>
          </p:nvPr>
        </p:nvSpPr>
        <p:spPr/>
        <p:txBody>
          <a:bodyPr/>
          <a:lstStyle/>
          <a:p>
            <a:r>
              <a:rPr lang="en-US"/>
              <a:t>Sept. 1999, climate orbiter approaches Mars 170 km too close to surface.</a:t>
            </a:r>
          </a:p>
          <a:p>
            <a:r>
              <a:rPr lang="en-US"/>
              <a:t>Probe believed to have burned up in the atmosphere.</a:t>
            </a:r>
          </a:p>
          <a:p>
            <a:r>
              <a:rPr lang="en-US"/>
              <a:t>Ground software used English units, flight software used metric units – caused position calculation error.</a:t>
            </a:r>
          </a:p>
          <a:p>
            <a:r>
              <a:rPr lang="en-US"/>
              <a:t>Verification and validation processes failed to ensure that software met requirements.</a:t>
            </a:r>
          </a:p>
        </p:txBody>
      </p:sp>
      <p:sp>
        <p:nvSpPr>
          <p:cNvPr id="35844" name="Slide Number Placeholder 3"/>
          <p:cNvSpPr>
            <a:spLocks noGrp="1"/>
          </p:cNvSpPr>
          <p:nvPr>
            <p:ph type="sldNum" sz="quarter" idx="12"/>
          </p:nvPr>
        </p:nvSpPr>
        <p:spPr>
          <a:noFill/>
        </p:spPr>
        <p:txBody>
          <a:bodyPr/>
          <a:lstStyle/>
          <a:p>
            <a:fld id="{9E9B3F3E-8AA1-4F6D-A02C-345F35DDF3FA}" type="slidenum">
              <a:rPr lang="en-US" smtClean="0"/>
              <a:pPr/>
              <a:t>8</a:t>
            </a:fld>
            <a:endParaRPr lang="en-US"/>
          </a:p>
        </p:txBody>
      </p:sp>
      <p:sp>
        <p:nvSpPr>
          <p:cNvPr id="35845" name="TextBox 4"/>
          <p:cNvSpPr txBox="1">
            <a:spLocks noChangeArrowheads="1"/>
          </p:cNvSpPr>
          <p:nvPr/>
        </p:nvSpPr>
        <p:spPr bwMode="auto">
          <a:xfrm>
            <a:off x="1714500" y="5945982"/>
            <a:ext cx="8763000" cy="461962"/>
          </a:xfrm>
          <a:prstGeom prst="rect">
            <a:avLst/>
          </a:prstGeom>
          <a:noFill/>
          <a:ln w="9525">
            <a:noFill/>
            <a:miter lim="800000"/>
            <a:headEnd/>
            <a:tailEnd/>
          </a:ln>
        </p:spPr>
        <p:txBody>
          <a:bodyPr>
            <a:spAutoFit/>
          </a:bodyPr>
          <a:lstStyle/>
          <a:p>
            <a:r>
              <a:rPr lang="en-US" sz="1200"/>
              <a:t>Source: System  Failure Case Studies, August 2009, Col. 3, No. 05, published by NASA. Available at http://pbma.nasa.gov/docs/public/pbma/images/msm/MCO_SFCS.pdf</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90" name="Title 1"/>
          <p:cNvSpPr>
            <a:spLocks noGrp="1"/>
          </p:cNvSpPr>
          <p:nvPr>
            <p:ph type="title"/>
          </p:nvPr>
        </p:nvSpPr>
        <p:spPr>
          <a:xfrm>
            <a:off x="1383564" y="348865"/>
            <a:ext cx="9718111" cy="1576446"/>
          </a:xfrm>
        </p:spPr>
        <p:txBody>
          <a:bodyPr anchor="ctr">
            <a:normAutofit/>
          </a:bodyPr>
          <a:lstStyle/>
          <a:p>
            <a:r>
              <a:rPr lang="en-US" sz="4000">
                <a:solidFill>
                  <a:srgbClr val="FFFFFF"/>
                </a:solidFill>
              </a:rPr>
              <a:t>Other Notable Software Caused Catastrophes</a:t>
            </a:r>
          </a:p>
        </p:txBody>
      </p:sp>
      <p:sp>
        <p:nvSpPr>
          <p:cNvPr id="37892" name="Slide Number Placeholder 3"/>
          <p:cNvSpPr>
            <a:spLocks noGrp="1"/>
          </p:cNvSpPr>
          <p:nvPr>
            <p:ph type="sldNum" sz="quarter" idx="12"/>
          </p:nvPr>
        </p:nvSpPr>
        <p:spPr>
          <a:xfrm>
            <a:off x="11704320" y="6455664"/>
            <a:ext cx="448056" cy="365125"/>
          </a:xfrm>
        </p:spPr>
        <p:txBody>
          <a:bodyPr>
            <a:normAutofit/>
          </a:bodyPr>
          <a:lstStyle/>
          <a:p>
            <a:pPr>
              <a:spcAft>
                <a:spcPts val="600"/>
              </a:spcAft>
            </a:pPr>
            <a:fld id="{CBE317AF-8004-47D5-A523-DC99A4C29CE2}" type="slidenum">
              <a:rPr lang="en-US" sz="1100">
                <a:solidFill>
                  <a:schemeClr val="tx1">
                    <a:lumMod val="50000"/>
                    <a:lumOff val="50000"/>
                  </a:schemeClr>
                </a:solidFill>
              </a:rPr>
              <a:pPr>
                <a:spcAft>
                  <a:spcPts val="600"/>
                </a:spcAft>
              </a:pPr>
              <a:t>9</a:t>
            </a:fld>
            <a:endParaRPr lang="en-US" sz="1100">
              <a:solidFill>
                <a:schemeClr val="tx1">
                  <a:lumMod val="50000"/>
                  <a:lumOff val="50000"/>
                </a:schemeClr>
              </a:solidFill>
            </a:endParaRPr>
          </a:p>
        </p:txBody>
      </p:sp>
      <p:graphicFrame>
        <p:nvGraphicFramePr>
          <p:cNvPr id="37894" name="Content Placeholder 2">
            <a:extLst>
              <a:ext uri="{FF2B5EF4-FFF2-40B4-BE49-F238E27FC236}">
                <a16:creationId xmlns:a16="http://schemas.microsoft.com/office/drawing/2014/main" id="{AD83DBD0-E2F7-46D9-88FE-FBCBE79F9E4F}"/>
              </a:ext>
            </a:extLst>
          </p:cNvPr>
          <p:cNvGraphicFramePr>
            <a:graphicFrameLocks noGrp="1"/>
          </p:cNvGraphicFramePr>
          <p:nvPr>
            <p:ph idx="1"/>
            <p:extLst>
              <p:ext uri="{D42A27DB-BD31-4B8C-83A1-F6EECF244321}">
                <p14:modId xmlns:p14="http://schemas.microsoft.com/office/powerpoint/2010/main" val="2048708452"/>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2741</Words>
  <Application>Microsoft Office PowerPoint</Application>
  <PresentationFormat>Widescreen</PresentationFormat>
  <Paragraphs>377</Paragraphs>
  <Slides>51</Slides>
  <Notes>20</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51</vt:i4>
      </vt:variant>
    </vt:vector>
  </HeadingPairs>
  <TitlesOfParts>
    <vt:vector size="65" baseType="lpstr">
      <vt:lpstr>Arial</vt:lpstr>
      <vt:lpstr>Arial Black</vt:lpstr>
      <vt:lpstr>Calibri</vt:lpstr>
      <vt:lpstr>Calibri Light</vt:lpstr>
      <vt:lpstr>Comic Sans MS</vt:lpstr>
      <vt:lpstr>Courier New</vt:lpstr>
      <vt:lpstr>Georgia</vt:lpstr>
      <vt:lpstr>Rockwell Extra Bold</vt:lpstr>
      <vt:lpstr>Söhne</vt:lpstr>
      <vt:lpstr>Times New Roman</vt:lpstr>
      <vt:lpstr>Tw Cen MT</vt:lpstr>
      <vt:lpstr>Wingdings</vt:lpstr>
      <vt:lpstr>Office Theme</vt:lpstr>
      <vt:lpstr>Wood Type</vt:lpstr>
      <vt:lpstr>Software Engineering CS-UH 2012, Spring 2025 </vt:lpstr>
      <vt:lpstr>Lesson plan</vt:lpstr>
      <vt:lpstr>Some Famous Bugs</vt:lpstr>
      <vt:lpstr>The First Bug Discovered?</vt:lpstr>
      <vt:lpstr>NASA Mariner 1 Venus Probe, 1962 </vt:lpstr>
      <vt:lpstr>Therac-25, 1987</vt:lpstr>
      <vt:lpstr>Ariane 5 Rocket, 1996</vt:lpstr>
      <vt:lpstr>NASA Mars Climate Orbiter, 1999</vt:lpstr>
      <vt:lpstr>Other Notable Software Caused Catastrophes</vt:lpstr>
      <vt:lpstr>What is Software Testing?</vt:lpstr>
      <vt:lpstr>What is Software Testing?</vt:lpstr>
      <vt:lpstr>Why Test Software?</vt:lpstr>
      <vt:lpstr>Why Test Software?</vt:lpstr>
      <vt:lpstr>The Objectives of Testing</vt:lpstr>
      <vt:lpstr>Verification and Validation</vt:lpstr>
      <vt:lpstr>Terminology</vt:lpstr>
      <vt:lpstr>What is a Test Case?</vt:lpstr>
      <vt:lpstr>Sample Test Case Template</vt:lpstr>
      <vt:lpstr>What is a Test Case?</vt:lpstr>
      <vt:lpstr>The Expected Outcome</vt:lpstr>
      <vt:lpstr>The Concept of Complete Testing</vt:lpstr>
      <vt:lpstr>Exhaustive testing is impractical</vt:lpstr>
      <vt:lpstr>Introduction</vt:lpstr>
      <vt:lpstr>Exhaustive testing is impractical</vt:lpstr>
      <vt:lpstr>The Central Issue in Testing</vt:lpstr>
      <vt:lpstr>Testing Activities</vt:lpstr>
      <vt:lpstr>Testing Dimensions</vt:lpstr>
      <vt:lpstr>Testing Levels</vt:lpstr>
      <vt:lpstr>Testing Levels</vt:lpstr>
      <vt:lpstr>White-box Testing (Next Lecture)</vt:lpstr>
      <vt:lpstr>Black-box Testing (Next Next Lecture :)</vt:lpstr>
      <vt:lpstr>Test Planning and Design (After The Break)</vt:lpstr>
      <vt:lpstr>Test Planning and Design (After The Break)</vt:lpstr>
      <vt:lpstr>Monitoring and Measuring Test Execution (After The Break)</vt:lpstr>
      <vt:lpstr>Test Tools and Automation (After The Break)</vt:lpstr>
      <vt:lpstr>Test Team Organization and Management</vt:lpstr>
      <vt:lpstr>Some Immediate Takeaways</vt:lpstr>
      <vt:lpstr>Test Cases Management Tool</vt:lpstr>
      <vt:lpstr>PowerPoint Presentation</vt:lpstr>
      <vt:lpstr>PowerPoint Presentation</vt:lpstr>
      <vt:lpstr>PowerPoint Presentation</vt:lpstr>
      <vt:lpstr>Classifying Test Cases</vt:lpstr>
      <vt:lpstr>Test Execution</vt:lpstr>
      <vt:lpstr>PowerPoint Presentation</vt:lpstr>
      <vt:lpstr>PowerPoint Presentation</vt:lpstr>
      <vt:lpstr>PowerPoint Presentation</vt:lpstr>
      <vt:lpstr>PowerPoint Presentation</vt:lpstr>
      <vt:lpstr>PowerPoint Presentation</vt:lpstr>
      <vt:lpstr>Life Cycle of the defect  (We will speak more on this later in the course)</vt:lpstr>
      <vt:lpstr>Readings , Assignments, Project Tasks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 Kassab</dc:creator>
  <cp:lastModifiedBy>Kassab, Mohamad Hassan</cp:lastModifiedBy>
  <cp:revision>21</cp:revision>
  <dcterms:created xsi:type="dcterms:W3CDTF">2021-08-24T03:03:16Z</dcterms:created>
  <dcterms:modified xsi:type="dcterms:W3CDTF">2025-03-17T00:18:41Z</dcterms:modified>
</cp:coreProperties>
</file>